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4">
  <p:sldMasterIdLst>
    <p:sldMasterId id="2147483648" r:id="rId1"/>
  </p:sldMasterIdLst>
  <p:notesMasterIdLst>
    <p:notesMasterId r:id="rId34"/>
  </p:notesMasterIdLst>
  <p:sldIdLst>
    <p:sldId id="256" r:id="rId2"/>
    <p:sldId id="257" r:id="rId3"/>
    <p:sldId id="335" r:id="rId4"/>
    <p:sldId id="388" r:id="rId5"/>
    <p:sldId id="410" r:id="rId6"/>
    <p:sldId id="411" r:id="rId7"/>
    <p:sldId id="412" r:id="rId8"/>
    <p:sldId id="413" r:id="rId9"/>
    <p:sldId id="414" r:id="rId10"/>
    <p:sldId id="415" r:id="rId11"/>
    <p:sldId id="416" r:id="rId12"/>
    <p:sldId id="375" r:id="rId13"/>
    <p:sldId id="398" r:id="rId14"/>
    <p:sldId id="406" r:id="rId15"/>
    <p:sldId id="399" r:id="rId16"/>
    <p:sldId id="402" r:id="rId17"/>
    <p:sldId id="403" r:id="rId18"/>
    <p:sldId id="400" r:id="rId19"/>
    <p:sldId id="401" r:id="rId20"/>
    <p:sldId id="405" r:id="rId21"/>
    <p:sldId id="404" r:id="rId22"/>
    <p:sldId id="407" r:id="rId23"/>
    <p:sldId id="408" r:id="rId24"/>
    <p:sldId id="409" r:id="rId25"/>
    <p:sldId id="391" r:id="rId26"/>
    <p:sldId id="352" r:id="rId27"/>
    <p:sldId id="417" r:id="rId28"/>
    <p:sldId id="418" r:id="rId29"/>
    <p:sldId id="419" r:id="rId30"/>
    <p:sldId id="394" r:id="rId31"/>
    <p:sldId id="395" r:id="rId32"/>
    <p:sldId id="285" r:id="rId33"/>
  </p:sldIdLst>
  <p:sldSz cx="9144000" cy="6858000" type="screen4x3"/>
  <p:notesSz cx="6858000" cy="9144000"/>
  <p:defaultTex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8A3B2"/>
    <a:srgbClr val="FF0000"/>
    <a:srgbClr val="969696"/>
    <a:srgbClr val="808080"/>
    <a:srgbClr val="000000"/>
    <a:srgbClr val="1C1C1C"/>
    <a:srgbClr val="5F5F5F"/>
    <a:srgbClr val="FFFFFF"/>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27" autoAdjust="0"/>
    <p:restoredTop sz="94786" autoAdjust="0"/>
  </p:normalViewPr>
  <p:slideViewPr>
    <p:cSldViewPr>
      <p:cViewPr varScale="1">
        <p:scale>
          <a:sx n="70" d="100"/>
          <a:sy n="70" d="100"/>
        </p:scale>
        <p:origin x="-804"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59D76DA-C6C1-40DA-A386-BAD7F739F3B2}"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B62AC722-83A2-4E53-8E7B-B0EB32838628}">
      <dgm:prSet phldrT="[Text]"/>
      <dgm:spPr/>
      <dgm:t>
        <a:bodyPr/>
        <a:lstStyle/>
        <a:p>
          <a:r>
            <a:rPr lang="en-US" dirty="0" smtClean="0"/>
            <a:t>Project Manager</a:t>
          </a:r>
          <a:endParaRPr lang="en-US" dirty="0"/>
        </a:p>
      </dgm:t>
    </dgm:pt>
    <dgm:pt modelId="{64732D0F-43F7-4AE1-8925-1A32A0FBD944}" type="parTrans" cxnId="{B7198412-791C-433F-840D-8AC5BAD264D3}">
      <dgm:prSet/>
      <dgm:spPr/>
      <dgm:t>
        <a:bodyPr/>
        <a:lstStyle/>
        <a:p>
          <a:endParaRPr lang="en-US"/>
        </a:p>
      </dgm:t>
    </dgm:pt>
    <dgm:pt modelId="{CB219A03-BF3E-4E7E-B29A-A027F1842B99}" type="sibTrans" cxnId="{B7198412-791C-433F-840D-8AC5BAD264D3}">
      <dgm:prSet/>
      <dgm:spPr/>
      <dgm:t>
        <a:bodyPr/>
        <a:lstStyle/>
        <a:p>
          <a:endParaRPr lang="en-US"/>
        </a:p>
      </dgm:t>
    </dgm:pt>
    <dgm:pt modelId="{E1E97737-56A3-4319-9F4E-B16A3315034D}">
      <dgm:prSet phldrT="[Text]"/>
      <dgm:spPr/>
      <dgm:t>
        <a:bodyPr/>
        <a:lstStyle/>
        <a:p>
          <a:r>
            <a:rPr lang="en-US" dirty="0" smtClean="0"/>
            <a:t>Requirement Team</a:t>
          </a:r>
          <a:endParaRPr lang="en-US" dirty="0"/>
        </a:p>
      </dgm:t>
    </dgm:pt>
    <dgm:pt modelId="{18A21980-AF84-418B-BF0D-DEE34179E729}" type="parTrans" cxnId="{F6833593-E16A-4A9F-BC7B-98A4EBE6AB3B}">
      <dgm:prSet/>
      <dgm:spPr/>
      <dgm:t>
        <a:bodyPr/>
        <a:lstStyle/>
        <a:p>
          <a:endParaRPr lang="en-US"/>
        </a:p>
      </dgm:t>
    </dgm:pt>
    <dgm:pt modelId="{1ED3C52C-DC90-426E-AFEA-29FC18CD7AAB}" type="sibTrans" cxnId="{F6833593-E16A-4A9F-BC7B-98A4EBE6AB3B}">
      <dgm:prSet/>
      <dgm:spPr/>
      <dgm:t>
        <a:bodyPr/>
        <a:lstStyle/>
        <a:p>
          <a:endParaRPr lang="en-US"/>
        </a:p>
      </dgm:t>
    </dgm:pt>
    <dgm:pt modelId="{B90DE2B1-EF74-43C8-A635-6CE658EDBB4B}">
      <dgm:prSet phldrT="[Text]"/>
      <dgm:spPr/>
      <dgm:t>
        <a:bodyPr/>
        <a:lstStyle/>
        <a:p>
          <a:r>
            <a:rPr lang="en-US" dirty="0" smtClean="0"/>
            <a:t>Architecture Team</a:t>
          </a:r>
          <a:endParaRPr lang="en-US" dirty="0"/>
        </a:p>
      </dgm:t>
    </dgm:pt>
    <dgm:pt modelId="{D9EE9310-88F1-449F-9EA7-7763A94DCE78}" type="parTrans" cxnId="{0A61CE77-DEC8-4B53-92C5-57C47019E0A1}">
      <dgm:prSet/>
      <dgm:spPr/>
      <dgm:t>
        <a:bodyPr/>
        <a:lstStyle/>
        <a:p>
          <a:endParaRPr lang="en-US"/>
        </a:p>
      </dgm:t>
    </dgm:pt>
    <dgm:pt modelId="{716D26A7-D197-4572-83DE-E41736D598A9}" type="sibTrans" cxnId="{0A61CE77-DEC8-4B53-92C5-57C47019E0A1}">
      <dgm:prSet/>
      <dgm:spPr/>
      <dgm:t>
        <a:bodyPr/>
        <a:lstStyle/>
        <a:p>
          <a:endParaRPr lang="en-US"/>
        </a:p>
      </dgm:t>
    </dgm:pt>
    <dgm:pt modelId="{3E956920-2662-4B9A-ACEF-12EDB2E818D2}">
      <dgm:prSet phldrT="[Text]"/>
      <dgm:spPr/>
      <dgm:t>
        <a:bodyPr/>
        <a:lstStyle/>
        <a:p>
          <a:r>
            <a:rPr lang="en-US" dirty="0" smtClean="0"/>
            <a:t>Implementation Team</a:t>
          </a:r>
          <a:endParaRPr lang="en-US" dirty="0"/>
        </a:p>
      </dgm:t>
    </dgm:pt>
    <dgm:pt modelId="{7A2F49DE-17AE-47C8-B76F-6AEF3EE9D9CA}" type="parTrans" cxnId="{155D2FA6-4E25-4344-98D1-675FCCDCC1B6}">
      <dgm:prSet/>
      <dgm:spPr/>
      <dgm:t>
        <a:bodyPr/>
        <a:lstStyle/>
        <a:p>
          <a:endParaRPr lang="en-US"/>
        </a:p>
      </dgm:t>
    </dgm:pt>
    <dgm:pt modelId="{8EBCF3FA-C95F-4CA2-9C95-6C6CE5A0B44D}" type="sibTrans" cxnId="{155D2FA6-4E25-4344-98D1-675FCCDCC1B6}">
      <dgm:prSet/>
      <dgm:spPr/>
      <dgm:t>
        <a:bodyPr/>
        <a:lstStyle/>
        <a:p>
          <a:endParaRPr lang="en-US"/>
        </a:p>
      </dgm:t>
    </dgm:pt>
    <dgm:pt modelId="{D483C3B0-4342-45B4-B830-DCA12C35DA93}">
      <dgm:prSet phldrT="[Text]"/>
      <dgm:spPr/>
      <dgm:t>
        <a:bodyPr/>
        <a:lstStyle/>
        <a:p>
          <a:r>
            <a:rPr lang="en-US" dirty="0" smtClean="0"/>
            <a:t>Testing Team</a:t>
          </a:r>
          <a:endParaRPr lang="en-US" dirty="0"/>
        </a:p>
      </dgm:t>
    </dgm:pt>
    <dgm:pt modelId="{ADCE9B41-1470-4589-A6D7-32D57CB5DADA}" type="parTrans" cxnId="{70070D13-A99C-4392-ACE4-E2CA27296139}">
      <dgm:prSet/>
      <dgm:spPr/>
      <dgm:t>
        <a:bodyPr/>
        <a:lstStyle/>
        <a:p>
          <a:endParaRPr lang="en-US"/>
        </a:p>
      </dgm:t>
    </dgm:pt>
    <dgm:pt modelId="{EF6FC253-716E-446B-A2B1-7BCA6A2A806B}" type="sibTrans" cxnId="{70070D13-A99C-4392-ACE4-E2CA27296139}">
      <dgm:prSet/>
      <dgm:spPr/>
      <dgm:t>
        <a:bodyPr/>
        <a:lstStyle/>
        <a:p>
          <a:endParaRPr lang="en-US"/>
        </a:p>
      </dgm:t>
    </dgm:pt>
    <dgm:pt modelId="{54258A56-EBE2-4859-BE3C-337BB25D16D6}">
      <dgm:prSet phldrT="[Text]"/>
      <dgm:spPr/>
      <dgm:t>
        <a:bodyPr/>
        <a:lstStyle/>
        <a:p>
          <a:r>
            <a:rPr lang="en-US" dirty="0" smtClean="0"/>
            <a:t>Recorder</a:t>
          </a:r>
          <a:endParaRPr lang="en-US" dirty="0"/>
        </a:p>
      </dgm:t>
    </dgm:pt>
    <dgm:pt modelId="{6EC1E1BE-141C-4212-B28F-F3B5DBB25AB9}" type="parTrans" cxnId="{61E2157C-42ED-4EC4-9CD0-CDE5279FB95B}">
      <dgm:prSet/>
      <dgm:spPr/>
      <dgm:t>
        <a:bodyPr/>
        <a:lstStyle/>
        <a:p>
          <a:endParaRPr lang="en-US"/>
        </a:p>
      </dgm:t>
    </dgm:pt>
    <dgm:pt modelId="{168A0D54-B47F-4779-A4DB-290A806B634A}" type="sibTrans" cxnId="{61E2157C-42ED-4EC4-9CD0-CDE5279FB95B}">
      <dgm:prSet/>
      <dgm:spPr/>
      <dgm:t>
        <a:bodyPr/>
        <a:lstStyle/>
        <a:p>
          <a:endParaRPr lang="en-US"/>
        </a:p>
      </dgm:t>
    </dgm:pt>
    <dgm:pt modelId="{7179A2E6-5070-4BFD-8AD8-10AE59DC6DF0}" type="pres">
      <dgm:prSet presAssocID="{259D76DA-C6C1-40DA-A386-BAD7F739F3B2}" presName="diagram" presStyleCnt="0">
        <dgm:presLayoutVars>
          <dgm:dir/>
          <dgm:resizeHandles val="exact"/>
        </dgm:presLayoutVars>
      </dgm:prSet>
      <dgm:spPr/>
    </dgm:pt>
    <dgm:pt modelId="{E253BF2D-F964-496F-92C4-48077EF1ACAD}" type="pres">
      <dgm:prSet presAssocID="{B62AC722-83A2-4E53-8E7B-B0EB32838628}" presName="node" presStyleLbl="node1" presStyleIdx="0" presStyleCnt="6">
        <dgm:presLayoutVars>
          <dgm:bulletEnabled val="1"/>
        </dgm:presLayoutVars>
      </dgm:prSet>
      <dgm:spPr/>
      <dgm:t>
        <a:bodyPr/>
        <a:lstStyle/>
        <a:p>
          <a:endParaRPr lang="en-US"/>
        </a:p>
      </dgm:t>
    </dgm:pt>
    <dgm:pt modelId="{3F9036E0-DA53-4A36-A332-55BE87044B93}" type="pres">
      <dgm:prSet presAssocID="{CB219A03-BF3E-4E7E-B29A-A027F1842B99}" presName="sibTrans" presStyleCnt="0"/>
      <dgm:spPr/>
    </dgm:pt>
    <dgm:pt modelId="{A597530D-9467-43F3-B887-2A5F157022D2}" type="pres">
      <dgm:prSet presAssocID="{E1E97737-56A3-4319-9F4E-B16A3315034D}" presName="node" presStyleLbl="node1" presStyleIdx="1" presStyleCnt="6">
        <dgm:presLayoutVars>
          <dgm:bulletEnabled val="1"/>
        </dgm:presLayoutVars>
      </dgm:prSet>
      <dgm:spPr/>
      <dgm:t>
        <a:bodyPr/>
        <a:lstStyle/>
        <a:p>
          <a:endParaRPr lang="en-US"/>
        </a:p>
      </dgm:t>
    </dgm:pt>
    <dgm:pt modelId="{FB5F3002-2BFF-41CB-A001-8CC22E60C327}" type="pres">
      <dgm:prSet presAssocID="{1ED3C52C-DC90-426E-AFEA-29FC18CD7AAB}" presName="sibTrans" presStyleCnt="0"/>
      <dgm:spPr/>
    </dgm:pt>
    <dgm:pt modelId="{859749A0-5B97-42FC-B9B3-6B3E6C866479}" type="pres">
      <dgm:prSet presAssocID="{B90DE2B1-EF74-43C8-A635-6CE658EDBB4B}" presName="node" presStyleLbl="node1" presStyleIdx="2" presStyleCnt="6">
        <dgm:presLayoutVars>
          <dgm:bulletEnabled val="1"/>
        </dgm:presLayoutVars>
      </dgm:prSet>
      <dgm:spPr/>
      <dgm:t>
        <a:bodyPr/>
        <a:lstStyle/>
        <a:p>
          <a:endParaRPr lang="en-US"/>
        </a:p>
      </dgm:t>
    </dgm:pt>
    <dgm:pt modelId="{CAE6CD6D-57E6-4E28-8601-F1F80EDFA1B5}" type="pres">
      <dgm:prSet presAssocID="{716D26A7-D197-4572-83DE-E41736D598A9}" presName="sibTrans" presStyleCnt="0"/>
      <dgm:spPr/>
    </dgm:pt>
    <dgm:pt modelId="{85C6D938-3852-4CBA-AAC9-D59C86D5C24B}" type="pres">
      <dgm:prSet presAssocID="{3E956920-2662-4B9A-ACEF-12EDB2E818D2}" presName="node" presStyleLbl="node1" presStyleIdx="3" presStyleCnt="6">
        <dgm:presLayoutVars>
          <dgm:bulletEnabled val="1"/>
        </dgm:presLayoutVars>
      </dgm:prSet>
      <dgm:spPr/>
      <dgm:t>
        <a:bodyPr/>
        <a:lstStyle/>
        <a:p>
          <a:endParaRPr lang="en-US"/>
        </a:p>
      </dgm:t>
    </dgm:pt>
    <dgm:pt modelId="{BF3EDBFF-199D-4B9F-9157-34BAFFE5C468}" type="pres">
      <dgm:prSet presAssocID="{8EBCF3FA-C95F-4CA2-9C95-6C6CE5A0B44D}" presName="sibTrans" presStyleCnt="0"/>
      <dgm:spPr/>
    </dgm:pt>
    <dgm:pt modelId="{12A41038-AC6C-412E-AFB7-E6E319A5DA7F}" type="pres">
      <dgm:prSet presAssocID="{D483C3B0-4342-45B4-B830-DCA12C35DA93}" presName="node" presStyleLbl="node1" presStyleIdx="4" presStyleCnt="6">
        <dgm:presLayoutVars>
          <dgm:bulletEnabled val="1"/>
        </dgm:presLayoutVars>
      </dgm:prSet>
      <dgm:spPr/>
      <dgm:t>
        <a:bodyPr/>
        <a:lstStyle/>
        <a:p>
          <a:endParaRPr lang="en-US"/>
        </a:p>
      </dgm:t>
    </dgm:pt>
    <dgm:pt modelId="{5719664F-30B0-40EA-8349-84165CAD5296}" type="pres">
      <dgm:prSet presAssocID="{EF6FC253-716E-446B-A2B1-7BCA6A2A806B}" presName="sibTrans" presStyleCnt="0"/>
      <dgm:spPr/>
    </dgm:pt>
    <dgm:pt modelId="{6DF42A94-5F76-402C-BD43-3D1A0E87CA38}" type="pres">
      <dgm:prSet presAssocID="{54258A56-EBE2-4859-BE3C-337BB25D16D6}" presName="node" presStyleLbl="node1" presStyleIdx="5" presStyleCnt="6">
        <dgm:presLayoutVars>
          <dgm:bulletEnabled val="1"/>
        </dgm:presLayoutVars>
      </dgm:prSet>
      <dgm:spPr/>
    </dgm:pt>
  </dgm:ptLst>
  <dgm:cxnLst>
    <dgm:cxn modelId="{2846B972-F8A7-4B73-8555-537D86D9F799}" type="presOf" srcId="{D483C3B0-4342-45B4-B830-DCA12C35DA93}" destId="{12A41038-AC6C-412E-AFB7-E6E319A5DA7F}" srcOrd="0" destOrd="0" presId="urn:microsoft.com/office/officeart/2005/8/layout/default"/>
    <dgm:cxn modelId="{276FE2C5-B267-4857-99CB-77E288B64BF6}" type="presOf" srcId="{E1E97737-56A3-4319-9F4E-B16A3315034D}" destId="{A597530D-9467-43F3-B887-2A5F157022D2}" srcOrd="0" destOrd="0" presId="urn:microsoft.com/office/officeart/2005/8/layout/default"/>
    <dgm:cxn modelId="{0A61CE77-DEC8-4B53-92C5-57C47019E0A1}" srcId="{259D76DA-C6C1-40DA-A386-BAD7F739F3B2}" destId="{B90DE2B1-EF74-43C8-A635-6CE658EDBB4B}" srcOrd="2" destOrd="0" parTransId="{D9EE9310-88F1-449F-9EA7-7763A94DCE78}" sibTransId="{716D26A7-D197-4572-83DE-E41736D598A9}"/>
    <dgm:cxn modelId="{F6833593-E16A-4A9F-BC7B-98A4EBE6AB3B}" srcId="{259D76DA-C6C1-40DA-A386-BAD7F739F3B2}" destId="{E1E97737-56A3-4319-9F4E-B16A3315034D}" srcOrd="1" destOrd="0" parTransId="{18A21980-AF84-418B-BF0D-DEE34179E729}" sibTransId="{1ED3C52C-DC90-426E-AFEA-29FC18CD7AAB}"/>
    <dgm:cxn modelId="{155D2FA6-4E25-4344-98D1-675FCCDCC1B6}" srcId="{259D76DA-C6C1-40DA-A386-BAD7F739F3B2}" destId="{3E956920-2662-4B9A-ACEF-12EDB2E818D2}" srcOrd="3" destOrd="0" parTransId="{7A2F49DE-17AE-47C8-B76F-6AEF3EE9D9CA}" sibTransId="{8EBCF3FA-C95F-4CA2-9C95-6C6CE5A0B44D}"/>
    <dgm:cxn modelId="{44B10E0B-3E94-46C4-91C1-DA47A275502D}" type="presOf" srcId="{259D76DA-C6C1-40DA-A386-BAD7F739F3B2}" destId="{7179A2E6-5070-4BFD-8AD8-10AE59DC6DF0}" srcOrd="0" destOrd="0" presId="urn:microsoft.com/office/officeart/2005/8/layout/default"/>
    <dgm:cxn modelId="{87C153C0-7E27-4E35-9108-F30B8D929F95}" type="presOf" srcId="{B62AC722-83A2-4E53-8E7B-B0EB32838628}" destId="{E253BF2D-F964-496F-92C4-48077EF1ACAD}" srcOrd="0" destOrd="0" presId="urn:microsoft.com/office/officeart/2005/8/layout/default"/>
    <dgm:cxn modelId="{B7198412-791C-433F-840D-8AC5BAD264D3}" srcId="{259D76DA-C6C1-40DA-A386-BAD7F739F3B2}" destId="{B62AC722-83A2-4E53-8E7B-B0EB32838628}" srcOrd="0" destOrd="0" parTransId="{64732D0F-43F7-4AE1-8925-1A32A0FBD944}" sibTransId="{CB219A03-BF3E-4E7E-B29A-A027F1842B99}"/>
    <dgm:cxn modelId="{EAF0D098-C32D-4330-A2B7-C0BDEDC4B0A7}" type="presOf" srcId="{B90DE2B1-EF74-43C8-A635-6CE658EDBB4B}" destId="{859749A0-5B97-42FC-B9B3-6B3E6C866479}" srcOrd="0" destOrd="0" presId="urn:microsoft.com/office/officeart/2005/8/layout/default"/>
    <dgm:cxn modelId="{70070D13-A99C-4392-ACE4-E2CA27296139}" srcId="{259D76DA-C6C1-40DA-A386-BAD7F739F3B2}" destId="{D483C3B0-4342-45B4-B830-DCA12C35DA93}" srcOrd="4" destOrd="0" parTransId="{ADCE9B41-1470-4589-A6D7-32D57CB5DADA}" sibTransId="{EF6FC253-716E-446B-A2B1-7BCA6A2A806B}"/>
    <dgm:cxn modelId="{61E2157C-42ED-4EC4-9CD0-CDE5279FB95B}" srcId="{259D76DA-C6C1-40DA-A386-BAD7F739F3B2}" destId="{54258A56-EBE2-4859-BE3C-337BB25D16D6}" srcOrd="5" destOrd="0" parTransId="{6EC1E1BE-141C-4212-B28F-F3B5DBB25AB9}" sibTransId="{168A0D54-B47F-4779-A4DB-290A806B634A}"/>
    <dgm:cxn modelId="{EC8FA35A-E0C9-45B8-87F5-8E15855710D6}" type="presOf" srcId="{54258A56-EBE2-4859-BE3C-337BB25D16D6}" destId="{6DF42A94-5F76-402C-BD43-3D1A0E87CA38}" srcOrd="0" destOrd="0" presId="urn:microsoft.com/office/officeart/2005/8/layout/default"/>
    <dgm:cxn modelId="{59FCBCA5-42EA-4A71-A8E3-5FFCA4538853}" type="presOf" srcId="{3E956920-2662-4B9A-ACEF-12EDB2E818D2}" destId="{85C6D938-3852-4CBA-AAC9-D59C86D5C24B}" srcOrd="0" destOrd="0" presId="urn:microsoft.com/office/officeart/2005/8/layout/default"/>
    <dgm:cxn modelId="{232F3B0F-D49C-415C-92BE-7943097AA9F1}" type="presParOf" srcId="{7179A2E6-5070-4BFD-8AD8-10AE59DC6DF0}" destId="{E253BF2D-F964-496F-92C4-48077EF1ACAD}" srcOrd="0" destOrd="0" presId="urn:microsoft.com/office/officeart/2005/8/layout/default"/>
    <dgm:cxn modelId="{237076DB-D968-4566-A586-EA81D29F3261}" type="presParOf" srcId="{7179A2E6-5070-4BFD-8AD8-10AE59DC6DF0}" destId="{3F9036E0-DA53-4A36-A332-55BE87044B93}" srcOrd="1" destOrd="0" presId="urn:microsoft.com/office/officeart/2005/8/layout/default"/>
    <dgm:cxn modelId="{1C1F1608-680A-4D52-B881-711730685488}" type="presParOf" srcId="{7179A2E6-5070-4BFD-8AD8-10AE59DC6DF0}" destId="{A597530D-9467-43F3-B887-2A5F157022D2}" srcOrd="2" destOrd="0" presId="urn:microsoft.com/office/officeart/2005/8/layout/default"/>
    <dgm:cxn modelId="{F49856C2-8EF6-40FA-9BFF-6A20F458019F}" type="presParOf" srcId="{7179A2E6-5070-4BFD-8AD8-10AE59DC6DF0}" destId="{FB5F3002-2BFF-41CB-A001-8CC22E60C327}" srcOrd="3" destOrd="0" presId="urn:microsoft.com/office/officeart/2005/8/layout/default"/>
    <dgm:cxn modelId="{58C3443F-14B1-48D9-9D50-6D8F24B123C8}" type="presParOf" srcId="{7179A2E6-5070-4BFD-8AD8-10AE59DC6DF0}" destId="{859749A0-5B97-42FC-B9B3-6B3E6C866479}" srcOrd="4" destOrd="0" presId="urn:microsoft.com/office/officeart/2005/8/layout/default"/>
    <dgm:cxn modelId="{B7F7F984-8A2C-4B7B-ABD4-6E9536F8AA4B}" type="presParOf" srcId="{7179A2E6-5070-4BFD-8AD8-10AE59DC6DF0}" destId="{CAE6CD6D-57E6-4E28-8601-F1F80EDFA1B5}" srcOrd="5" destOrd="0" presId="urn:microsoft.com/office/officeart/2005/8/layout/default"/>
    <dgm:cxn modelId="{048C8B86-B442-4916-B1A0-7F4DEF699EC0}" type="presParOf" srcId="{7179A2E6-5070-4BFD-8AD8-10AE59DC6DF0}" destId="{85C6D938-3852-4CBA-AAC9-D59C86D5C24B}" srcOrd="6" destOrd="0" presId="urn:microsoft.com/office/officeart/2005/8/layout/default"/>
    <dgm:cxn modelId="{E9B5BC24-CF57-4445-A002-2A85A4DDCAB6}" type="presParOf" srcId="{7179A2E6-5070-4BFD-8AD8-10AE59DC6DF0}" destId="{BF3EDBFF-199D-4B9F-9157-34BAFFE5C468}" srcOrd="7" destOrd="0" presId="urn:microsoft.com/office/officeart/2005/8/layout/default"/>
    <dgm:cxn modelId="{1A46FDC1-7EBD-46C6-88D5-B8F0E955A894}" type="presParOf" srcId="{7179A2E6-5070-4BFD-8AD8-10AE59DC6DF0}" destId="{12A41038-AC6C-412E-AFB7-E6E319A5DA7F}" srcOrd="8" destOrd="0" presId="urn:microsoft.com/office/officeart/2005/8/layout/default"/>
    <dgm:cxn modelId="{DBA85734-A347-43AB-A80A-8AEB1E5E0E45}" type="presParOf" srcId="{7179A2E6-5070-4BFD-8AD8-10AE59DC6DF0}" destId="{5719664F-30B0-40EA-8349-84165CAD5296}" srcOrd="9" destOrd="0" presId="urn:microsoft.com/office/officeart/2005/8/layout/default"/>
    <dgm:cxn modelId="{42B9A69D-101B-45A4-BE9B-1139567DF521}" type="presParOf" srcId="{7179A2E6-5070-4BFD-8AD8-10AE59DC6DF0}" destId="{6DF42A94-5F76-402C-BD43-3D1A0E87CA38}"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53BF2D-F964-496F-92C4-48077EF1ACAD}">
      <dsp:nvSpPr>
        <dsp:cNvPr id="0" name=""/>
        <dsp:cNvSpPr/>
      </dsp:nvSpPr>
      <dsp:spPr>
        <a:xfrm>
          <a:off x="916483" y="1984"/>
          <a:ext cx="2030015" cy="121800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Project Manager</a:t>
          </a:r>
          <a:endParaRPr lang="en-US" sz="2200" kern="1200" dirty="0"/>
        </a:p>
      </dsp:txBody>
      <dsp:txXfrm>
        <a:off x="916483" y="1984"/>
        <a:ext cx="2030015" cy="1218009"/>
      </dsp:txXfrm>
    </dsp:sp>
    <dsp:sp modelId="{A597530D-9467-43F3-B887-2A5F157022D2}">
      <dsp:nvSpPr>
        <dsp:cNvPr id="0" name=""/>
        <dsp:cNvSpPr/>
      </dsp:nvSpPr>
      <dsp:spPr>
        <a:xfrm>
          <a:off x="3149500" y="1984"/>
          <a:ext cx="2030015" cy="121800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Requirement Team</a:t>
          </a:r>
          <a:endParaRPr lang="en-US" sz="2200" kern="1200" dirty="0"/>
        </a:p>
      </dsp:txBody>
      <dsp:txXfrm>
        <a:off x="3149500" y="1984"/>
        <a:ext cx="2030015" cy="1218009"/>
      </dsp:txXfrm>
    </dsp:sp>
    <dsp:sp modelId="{859749A0-5B97-42FC-B9B3-6B3E6C866479}">
      <dsp:nvSpPr>
        <dsp:cNvPr id="0" name=""/>
        <dsp:cNvSpPr/>
      </dsp:nvSpPr>
      <dsp:spPr>
        <a:xfrm>
          <a:off x="916483" y="1422995"/>
          <a:ext cx="2030015" cy="121800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Architecture Team</a:t>
          </a:r>
          <a:endParaRPr lang="en-US" sz="2200" kern="1200" dirty="0"/>
        </a:p>
      </dsp:txBody>
      <dsp:txXfrm>
        <a:off x="916483" y="1422995"/>
        <a:ext cx="2030015" cy="1218009"/>
      </dsp:txXfrm>
    </dsp:sp>
    <dsp:sp modelId="{85C6D938-3852-4CBA-AAC9-D59C86D5C24B}">
      <dsp:nvSpPr>
        <dsp:cNvPr id="0" name=""/>
        <dsp:cNvSpPr/>
      </dsp:nvSpPr>
      <dsp:spPr>
        <a:xfrm>
          <a:off x="3149500" y="1422995"/>
          <a:ext cx="2030015" cy="121800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Implementation Team</a:t>
          </a:r>
          <a:endParaRPr lang="en-US" sz="2200" kern="1200" dirty="0"/>
        </a:p>
      </dsp:txBody>
      <dsp:txXfrm>
        <a:off x="3149500" y="1422995"/>
        <a:ext cx="2030015" cy="1218009"/>
      </dsp:txXfrm>
    </dsp:sp>
    <dsp:sp modelId="{12A41038-AC6C-412E-AFB7-E6E319A5DA7F}">
      <dsp:nvSpPr>
        <dsp:cNvPr id="0" name=""/>
        <dsp:cNvSpPr/>
      </dsp:nvSpPr>
      <dsp:spPr>
        <a:xfrm>
          <a:off x="916483" y="2844006"/>
          <a:ext cx="2030015" cy="121800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Testing Team</a:t>
          </a:r>
          <a:endParaRPr lang="en-US" sz="2200" kern="1200" dirty="0"/>
        </a:p>
      </dsp:txBody>
      <dsp:txXfrm>
        <a:off x="916483" y="2844006"/>
        <a:ext cx="2030015" cy="1218009"/>
      </dsp:txXfrm>
    </dsp:sp>
    <dsp:sp modelId="{6DF42A94-5F76-402C-BD43-3D1A0E87CA38}">
      <dsp:nvSpPr>
        <dsp:cNvPr id="0" name=""/>
        <dsp:cNvSpPr/>
      </dsp:nvSpPr>
      <dsp:spPr>
        <a:xfrm>
          <a:off x="3149500" y="2844006"/>
          <a:ext cx="2030015" cy="121800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Recorder</a:t>
          </a:r>
          <a:endParaRPr lang="en-US" sz="2200" kern="1200" dirty="0"/>
        </a:p>
      </dsp:txBody>
      <dsp:txXfrm>
        <a:off x="3149500" y="2844006"/>
        <a:ext cx="2030015" cy="121800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6.emf"/></Relationships>
</file>

<file path=ppt/media/image1.png>
</file>

<file path=ppt/media/image11.png>
</file>

<file path=ppt/media/image12.png>
</file>

<file path=ppt/media/image13.jpeg>
</file>

<file path=ppt/media/image2.jpe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b="0"/>
            </a:lvl1pPr>
          </a:lstStyle>
          <a:p>
            <a:endParaRPr lang="en-US" dirty="0"/>
          </a:p>
        </p:txBody>
      </p:sp>
      <p:sp>
        <p:nvSpPr>
          <p:cNvPr id="32771"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b="0"/>
            </a:lvl1pPr>
          </a:lstStyle>
          <a:p>
            <a:endParaRPr lang="en-US" dirty="0"/>
          </a:p>
        </p:txBody>
      </p:sp>
      <p:sp>
        <p:nvSpPr>
          <p:cNvPr id="3277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27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32774"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b="0"/>
            </a:lvl1pPr>
          </a:lstStyle>
          <a:p>
            <a:endParaRPr lang="en-US" dirty="0"/>
          </a:p>
        </p:txBody>
      </p:sp>
      <p:sp>
        <p:nvSpPr>
          <p:cNvPr id="327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b="0"/>
            </a:lvl1pPr>
          </a:lstStyle>
          <a:p>
            <a:fld id="{515491AD-BDEC-486F-8C07-4289CF285BA4}" type="slidenum">
              <a:rPr lang="en-US"/>
              <a:pPr/>
              <a:t>‹#›</a:t>
            </a:fld>
            <a:endParaRPr lang="en-US" dirty="0"/>
          </a:p>
        </p:txBody>
      </p:sp>
    </p:spTree>
    <p:extLst>
      <p:ext uri="{BB962C8B-B14F-4D97-AF65-F5344CB8AC3E}">
        <p14:creationId xmlns:p14="http://schemas.microsoft.com/office/powerpoint/2010/main" val="3713134486"/>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6.jpeg"/><Relationship Id="rId4" Type="http://schemas.openxmlformats.org/officeDocument/2006/relationships/image" Target="../media/image4.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Title Slide">
    <p:spTree>
      <p:nvGrpSpPr>
        <p:cNvPr id="1" name=""/>
        <p:cNvGrpSpPr/>
        <p:nvPr/>
      </p:nvGrpSpPr>
      <p:grpSpPr>
        <a:xfrm>
          <a:off x="0" y="0"/>
          <a:ext cx="0" cy="0"/>
          <a:chOff x="0" y="0"/>
          <a:chExt cx="0" cy="0"/>
        </a:xfrm>
      </p:grpSpPr>
      <p:grpSp>
        <p:nvGrpSpPr>
          <p:cNvPr id="3263" name="Group 191"/>
          <p:cNvGrpSpPr>
            <a:grpSpLocks/>
          </p:cNvGrpSpPr>
          <p:nvPr/>
        </p:nvGrpSpPr>
        <p:grpSpPr bwMode="auto">
          <a:xfrm>
            <a:off x="434975" y="4763"/>
            <a:ext cx="8015288" cy="6853237"/>
            <a:chOff x="274" y="10"/>
            <a:chExt cx="5049" cy="4310"/>
          </a:xfrm>
        </p:grpSpPr>
        <p:sp>
          <p:nvSpPr>
            <p:cNvPr id="3198" name="Line 126"/>
            <p:cNvSpPr>
              <a:spLocks noChangeShapeType="1"/>
            </p:cNvSpPr>
            <p:nvPr userDrawn="1"/>
          </p:nvSpPr>
          <p:spPr bwMode="gray">
            <a:xfrm>
              <a:off x="3479"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09" name="Line 137"/>
            <p:cNvSpPr>
              <a:spLocks noChangeShapeType="1"/>
            </p:cNvSpPr>
            <p:nvPr userDrawn="1"/>
          </p:nvSpPr>
          <p:spPr bwMode="gray">
            <a:xfrm>
              <a:off x="3929"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11" name="Line 139"/>
            <p:cNvSpPr>
              <a:spLocks noChangeShapeType="1"/>
            </p:cNvSpPr>
            <p:nvPr userDrawn="1"/>
          </p:nvSpPr>
          <p:spPr bwMode="gray">
            <a:xfrm>
              <a:off x="4395"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12" name="Line 140"/>
            <p:cNvSpPr>
              <a:spLocks noChangeShapeType="1"/>
            </p:cNvSpPr>
            <p:nvPr userDrawn="1"/>
          </p:nvSpPr>
          <p:spPr bwMode="gray">
            <a:xfrm>
              <a:off x="4845"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15" name="Line 143"/>
            <p:cNvSpPr>
              <a:spLocks noChangeShapeType="1"/>
            </p:cNvSpPr>
            <p:nvPr userDrawn="1"/>
          </p:nvSpPr>
          <p:spPr bwMode="gray">
            <a:xfrm>
              <a:off x="5302"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19" name="Line 147"/>
            <p:cNvSpPr>
              <a:spLocks noChangeShapeType="1"/>
            </p:cNvSpPr>
            <p:nvPr userDrawn="1"/>
          </p:nvSpPr>
          <p:spPr bwMode="gray">
            <a:xfrm>
              <a:off x="1651"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21" name="Line 149"/>
            <p:cNvSpPr>
              <a:spLocks noChangeShapeType="1"/>
            </p:cNvSpPr>
            <p:nvPr userDrawn="1"/>
          </p:nvSpPr>
          <p:spPr bwMode="gray">
            <a:xfrm>
              <a:off x="2101"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23" name="Line 151"/>
            <p:cNvSpPr>
              <a:spLocks noChangeShapeType="1"/>
            </p:cNvSpPr>
            <p:nvPr userDrawn="1"/>
          </p:nvSpPr>
          <p:spPr bwMode="gray">
            <a:xfrm>
              <a:off x="2567"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24" name="Line 152"/>
            <p:cNvSpPr>
              <a:spLocks noChangeShapeType="1"/>
            </p:cNvSpPr>
            <p:nvPr userDrawn="1"/>
          </p:nvSpPr>
          <p:spPr bwMode="gray">
            <a:xfrm>
              <a:off x="3017"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30" name="Line 158"/>
            <p:cNvSpPr>
              <a:spLocks noChangeShapeType="1"/>
            </p:cNvSpPr>
            <p:nvPr userDrawn="1"/>
          </p:nvSpPr>
          <p:spPr bwMode="gray">
            <a:xfrm>
              <a:off x="274"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32" name="Line 160"/>
            <p:cNvSpPr>
              <a:spLocks noChangeShapeType="1"/>
            </p:cNvSpPr>
            <p:nvPr userDrawn="1"/>
          </p:nvSpPr>
          <p:spPr bwMode="gray">
            <a:xfrm>
              <a:off x="740"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33" name="Line 161"/>
            <p:cNvSpPr>
              <a:spLocks noChangeShapeType="1"/>
            </p:cNvSpPr>
            <p:nvPr userDrawn="1"/>
          </p:nvSpPr>
          <p:spPr bwMode="gray">
            <a:xfrm>
              <a:off x="1190" y="10"/>
              <a:ext cx="21" cy="4310"/>
            </a:xfrm>
            <a:prstGeom prst="line">
              <a:avLst/>
            </a:prstGeom>
            <a:noFill/>
            <a:ln w="9525">
              <a:solidFill>
                <a:srgbClr val="DDDDDD">
                  <a:alpha val="50000"/>
                </a:srgb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sp>
        <p:nvSpPr>
          <p:cNvPr id="3159" name="Rectangle 87"/>
          <p:cNvSpPr>
            <a:spLocks noChangeArrowheads="1"/>
          </p:cNvSpPr>
          <p:nvPr/>
        </p:nvSpPr>
        <p:spPr bwMode="gray">
          <a:xfrm>
            <a:off x="0" y="1795463"/>
            <a:ext cx="9144000" cy="2503487"/>
          </a:xfrm>
          <a:prstGeom prst="rect">
            <a:avLst/>
          </a:prstGeom>
          <a:gradFill rotWithShape="1">
            <a:gsLst>
              <a:gs pos="0">
                <a:schemeClr val="tx2">
                  <a:gamma/>
                  <a:shade val="46275"/>
                  <a:invGamma/>
                </a:schemeClr>
              </a:gs>
              <a:gs pos="100000">
                <a:schemeClr val="tx2"/>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37" name="Rectangle 165"/>
          <p:cNvSpPr>
            <a:spLocks noChangeArrowheads="1"/>
          </p:cNvSpPr>
          <p:nvPr/>
        </p:nvSpPr>
        <p:spPr bwMode="gray">
          <a:xfrm>
            <a:off x="5553075" y="5576888"/>
            <a:ext cx="712788" cy="644525"/>
          </a:xfrm>
          <a:prstGeom prst="rect">
            <a:avLst/>
          </a:prstGeom>
          <a:solidFill>
            <a:schemeClr val="accent2">
              <a:alpha val="3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38" name="Rectangle 166"/>
          <p:cNvSpPr>
            <a:spLocks noChangeArrowheads="1"/>
          </p:cNvSpPr>
          <p:nvPr/>
        </p:nvSpPr>
        <p:spPr bwMode="gray">
          <a:xfrm>
            <a:off x="7007225" y="5588000"/>
            <a:ext cx="725488" cy="635000"/>
          </a:xfrm>
          <a:prstGeom prst="rect">
            <a:avLst/>
          </a:prstGeom>
          <a:solidFill>
            <a:srgbClr val="DDDDDD">
              <a:alpha val="3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39" name="Rectangle 167"/>
          <p:cNvSpPr>
            <a:spLocks noChangeArrowheads="1"/>
          </p:cNvSpPr>
          <p:nvPr/>
        </p:nvSpPr>
        <p:spPr bwMode="gray">
          <a:xfrm>
            <a:off x="6269038" y="4943475"/>
            <a:ext cx="725487" cy="636588"/>
          </a:xfrm>
          <a:prstGeom prst="rect">
            <a:avLst/>
          </a:prstGeom>
          <a:solidFill>
            <a:srgbClr val="DDDDDD">
              <a:alpha val="2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40" name="Rectangle 168"/>
          <p:cNvSpPr>
            <a:spLocks noChangeArrowheads="1"/>
          </p:cNvSpPr>
          <p:nvPr/>
        </p:nvSpPr>
        <p:spPr bwMode="gray">
          <a:xfrm>
            <a:off x="8447088" y="5588000"/>
            <a:ext cx="696912" cy="635000"/>
          </a:xfrm>
          <a:prstGeom prst="rect">
            <a:avLst/>
          </a:prstGeom>
          <a:solidFill>
            <a:srgbClr val="DDDDDD">
              <a:alpha val="3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42" name="Rectangle 170"/>
          <p:cNvSpPr>
            <a:spLocks noChangeArrowheads="1"/>
          </p:cNvSpPr>
          <p:nvPr/>
        </p:nvSpPr>
        <p:spPr bwMode="gray">
          <a:xfrm>
            <a:off x="2651125" y="5588000"/>
            <a:ext cx="725488" cy="635000"/>
          </a:xfrm>
          <a:prstGeom prst="rect">
            <a:avLst/>
          </a:prstGeom>
          <a:solidFill>
            <a:srgbClr val="DDDDDD">
              <a:alpha val="3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43" name="Rectangle 171"/>
          <p:cNvSpPr>
            <a:spLocks noChangeArrowheads="1"/>
          </p:cNvSpPr>
          <p:nvPr/>
        </p:nvSpPr>
        <p:spPr bwMode="gray">
          <a:xfrm>
            <a:off x="4105275" y="5588000"/>
            <a:ext cx="725488" cy="635000"/>
          </a:xfrm>
          <a:prstGeom prst="rect">
            <a:avLst/>
          </a:prstGeom>
          <a:solidFill>
            <a:srgbClr val="DDDDDD">
              <a:alpha val="3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44" name="Rectangle 172"/>
          <p:cNvSpPr>
            <a:spLocks noChangeArrowheads="1"/>
          </p:cNvSpPr>
          <p:nvPr/>
        </p:nvSpPr>
        <p:spPr bwMode="gray">
          <a:xfrm>
            <a:off x="3367088" y="4943475"/>
            <a:ext cx="725487" cy="636588"/>
          </a:xfrm>
          <a:prstGeom prst="rect">
            <a:avLst/>
          </a:prstGeom>
          <a:solidFill>
            <a:srgbClr val="DDDDDD">
              <a:alpha val="2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45" name="Rectangle 173"/>
          <p:cNvSpPr>
            <a:spLocks noChangeArrowheads="1"/>
          </p:cNvSpPr>
          <p:nvPr/>
        </p:nvSpPr>
        <p:spPr bwMode="gray">
          <a:xfrm>
            <a:off x="4818063" y="4943475"/>
            <a:ext cx="725487" cy="636588"/>
          </a:xfrm>
          <a:prstGeom prst="rect">
            <a:avLst/>
          </a:prstGeom>
          <a:solidFill>
            <a:srgbClr val="DDDDDD">
              <a:alpha val="2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46" name="Rectangle 174"/>
          <p:cNvSpPr>
            <a:spLocks noChangeArrowheads="1"/>
          </p:cNvSpPr>
          <p:nvPr/>
        </p:nvSpPr>
        <p:spPr bwMode="gray">
          <a:xfrm>
            <a:off x="1917700" y="4943475"/>
            <a:ext cx="725488" cy="636588"/>
          </a:xfrm>
          <a:prstGeom prst="rect">
            <a:avLst/>
          </a:prstGeom>
          <a:solidFill>
            <a:schemeClr val="accent2">
              <a:alpha val="2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47" name="Rectangle 175"/>
          <p:cNvSpPr>
            <a:spLocks noChangeArrowheads="1"/>
          </p:cNvSpPr>
          <p:nvPr/>
        </p:nvSpPr>
        <p:spPr bwMode="gray">
          <a:xfrm>
            <a:off x="5541963" y="4310063"/>
            <a:ext cx="725487" cy="636587"/>
          </a:xfrm>
          <a:prstGeom prst="rect">
            <a:avLst/>
          </a:prstGeom>
          <a:solidFill>
            <a:schemeClr val="accent2">
              <a:alpha val="10001"/>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48" name="Rectangle 176"/>
          <p:cNvSpPr>
            <a:spLocks noChangeArrowheads="1"/>
          </p:cNvSpPr>
          <p:nvPr/>
        </p:nvSpPr>
        <p:spPr bwMode="gray">
          <a:xfrm>
            <a:off x="6996113" y="4300538"/>
            <a:ext cx="725487" cy="646112"/>
          </a:xfrm>
          <a:prstGeom prst="rect">
            <a:avLst/>
          </a:prstGeom>
          <a:solidFill>
            <a:schemeClr val="accent2">
              <a:alpha val="10001"/>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49" name="Rectangle 177"/>
          <p:cNvSpPr>
            <a:spLocks noChangeArrowheads="1"/>
          </p:cNvSpPr>
          <p:nvPr/>
        </p:nvSpPr>
        <p:spPr bwMode="gray">
          <a:xfrm>
            <a:off x="8435975" y="4300538"/>
            <a:ext cx="703263" cy="646112"/>
          </a:xfrm>
          <a:prstGeom prst="rect">
            <a:avLst/>
          </a:prstGeom>
          <a:solidFill>
            <a:srgbClr val="DDDDDD">
              <a:alpha val="10001"/>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50" name="Rectangle 178"/>
          <p:cNvSpPr>
            <a:spLocks noChangeArrowheads="1"/>
          </p:cNvSpPr>
          <p:nvPr/>
        </p:nvSpPr>
        <p:spPr bwMode="gray">
          <a:xfrm>
            <a:off x="4105275" y="4310063"/>
            <a:ext cx="725488" cy="636587"/>
          </a:xfrm>
          <a:prstGeom prst="rect">
            <a:avLst/>
          </a:prstGeom>
          <a:solidFill>
            <a:srgbClr val="DDDDDD">
              <a:alpha val="10001"/>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57" name="Rectangle 185"/>
          <p:cNvSpPr>
            <a:spLocks noChangeArrowheads="1"/>
          </p:cNvSpPr>
          <p:nvPr/>
        </p:nvSpPr>
        <p:spPr bwMode="gray">
          <a:xfrm>
            <a:off x="7720013" y="6221413"/>
            <a:ext cx="725487" cy="636587"/>
          </a:xfrm>
          <a:prstGeom prst="rect">
            <a:avLst/>
          </a:prstGeom>
          <a:solidFill>
            <a:srgbClr val="DDDDDD">
              <a:alpha val="39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58" name="Rectangle 186"/>
          <p:cNvSpPr>
            <a:spLocks noChangeArrowheads="1"/>
          </p:cNvSpPr>
          <p:nvPr/>
        </p:nvSpPr>
        <p:spPr bwMode="gray">
          <a:xfrm>
            <a:off x="3371850" y="6221413"/>
            <a:ext cx="728663" cy="636587"/>
          </a:xfrm>
          <a:prstGeom prst="rect">
            <a:avLst/>
          </a:prstGeom>
          <a:solidFill>
            <a:srgbClr val="DDDDDD">
              <a:alpha val="39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59" name="Rectangle 187"/>
          <p:cNvSpPr>
            <a:spLocks noChangeArrowheads="1"/>
          </p:cNvSpPr>
          <p:nvPr/>
        </p:nvSpPr>
        <p:spPr bwMode="gray">
          <a:xfrm>
            <a:off x="4826000" y="6221413"/>
            <a:ext cx="725488" cy="636587"/>
          </a:xfrm>
          <a:prstGeom prst="rect">
            <a:avLst/>
          </a:prstGeom>
          <a:solidFill>
            <a:srgbClr val="DDDDDD">
              <a:alpha val="39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60" name="Rectangle 188"/>
          <p:cNvSpPr>
            <a:spLocks noChangeArrowheads="1"/>
          </p:cNvSpPr>
          <p:nvPr/>
        </p:nvSpPr>
        <p:spPr bwMode="gray">
          <a:xfrm>
            <a:off x="1920875" y="6221413"/>
            <a:ext cx="725488" cy="636587"/>
          </a:xfrm>
          <a:prstGeom prst="rect">
            <a:avLst/>
          </a:prstGeom>
          <a:solidFill>
            <a:srgbClr val="DDDDDD">
              <a:alpha val="39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grpSp>
        <p:nvGrpSpPr>
          <p:cNvPr id="3278" name="Group 206"/>
          <p:cNvGrpSpPr>
            <a:grpSpLocks/>
          </p:cNvGrpSpPr>
          <p:nvPr/>
        </p:nvGrpSpPr>
        <p:grpSpPr bwMode="auto">
          <a:xfrm>
            <a:off x="0" y="533400"/>
            <a:ext cx="9144000" cy="5689600"/>
            <a:chOff x="0" y="336"/>
            <a:chExt cx="5760" cy="3584"/>
          </a:xfrm>
        </p:grpSpPr>
        <p:sp>
          <p:nvSpPr>
            <p:cNvPr id="3264" name="Line 192"/>
            <p:cNvSpPr>
              <a:spLocks noChangeShapeType="1"/>
            </p:cNvSpPr>
            <p:nvPr userDrawn="1"/>
          </p:nvSpPr>
          <p:spPr bwMode="gray">
            <a:xfrm flipH="1">
              <a:off x="0" y="336"/>
              <a:ext cx="5760" cy="0"/>
            </a:xfrm>
            <a:prstGeom prst="line">
              <a:avLst/>
            </a:prstGeom>
            <a:noFill/>
            <a:ln w="9525">
              <a:solidFill>
                <a:srgbClr val="DDDDD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65" name="Line 193"/>
            <p:cNvSpPr>
              <a:spLocks noChangeShapeType="1"/>
            </p:cNvSpPr>
            <p:nvPr userDrawn="1"/>
          </p:nvSpPr>
          <p:spPr bwMode="gray">
            <a:xfrm flipH="1">
              <a:off x="0" y="733"/>
              <a:ext cx="5760" cy="0"/>
            </a:xfrm>
            <a:prstGeom prst="line">
              <a:avLst/>
            </a:prstGeom>
            <a:noFill/>
            <a:ln w="9525">
              <a:solidFill>
                <a:srgbClr val="DDDDD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66" name="Line 194"/>
            <p:cNvSpPr>
              <a:spLocks noChangeShapeType="1"/>
            </p:cNvSpPr>
            <p:nvPr userDrawn="1"/>
          </p:nvSpPr>
          <p:spPr bwMode="gray">
            <a:xfrm flipH="1">
              <a:off x="0" y="1123"/>
              <a:ext cx="5760" cy="0"/>
            </a:xfrm>
            <a:prstGeom prst="line">
              <a:avLst/>
            </a:prstGeom>
            <a:noFill/>
            <a:ln w="9525">
              <a:solidFill>
                <a:srgbClr val="DDDDD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67" name="Line 195"/>
            <p:cNvSpPr>
              <a:spLocks noChangeShapeType="1"/>
            </p:cNvSpPr>
            <p:nvPr userDrawn="1"/>
          </p:nvSpPr>
          <p:spPr bwMode="gray">
            <a:xfrm flipH="1">
              <a:off x="0" y="2707"/>
              <a:ext cx="5760" cy="0"/>
            </a:xfrm>
            <a:prstGeom prst="line">
              <a:avLst/>
            </a:prstGeom>
            <a:noFill/>
            <a:ln w="9525">
              <a:solidFill>
                <a:srgbClr val="DDDDD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68" name="Line 196"/>
            <p:cNvSpPr>
              <a:spLocks noChangeShapeType="1"/>
            </p:cNvSpPr>
            <p:nvPr userDrawn="1"/>
          </p:nvSpPr>
          <p:spPr bwMode="gray">
            <a:xfrm flipH="1">
              <a:off x="0" y="3111"/>
              <a:ext cx="5760" cy="0"/>
            </a:xfrm>
            <a:prstGeom prst="line">
              <a:avLst/>
            </a:prstGeom>
            <a:noFill/>
            <a:ln w="9525">
              <a:solidFill>
                <a:srgbClr val="DDDDD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69" name="Line 197"/>
            <p:cNvSpPr>
              <a:spLocks noChangeShapeType="1"/>
            </p:cNvSpPr>
            <p:nvPr userDrawn="1"/>
          </p:nvSpPr>
          <p:spPr bwMode="gray">
            <a:xfrm flipH="1">
              <a:off x="0" y="3516"/>
              <a:ext cx="5760" cy="0"/>
            </a:xfrm>
            <a:prstGeom prst="line">
              <a:avLst/>
            </a:prstGeom>
            <a:noFill/>
            <a:ln w="9525">
              <a:solidFill>
                <a:srgbClr val="DDDDD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270" name="Line 198"/>
            <p:cNvSpPr>
              <a:spLocks noChangeShapeType="1"/>
            </p:cNvSpPr>
            <p:nvPr userDrawn="1"/>
          </p:nvSpPr>
          <p:spPr bwMode="gray">
            <a:xfrm flipH="1">
              <a:off x="0" y="3920"/>
              <a:ext cx="5760" cy="0"/>
            </a:xfrm>
            <a:prstGeom prst="line">
              <a:avLst/>
            </a:prstGeom>
            <a:noFill/>
            <a:ln w="9525">
              <a:solidFill>
                <a:srgbClr val="DDDDDD"/>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sp>
        <p:nvSpPr>
          <p:cNvPr id="3075" name="Rectangle 3"/>
          <p:cNvSpPr>
            <a:spLocks noGrp="1" noChangeArrowheads="1"/>
          </p:cNvSpPr>
          <p:nvPr>
            <p:ph type="subTitle" idx="1"/>
          </p:nvPr>
        </p:nvSpPr>
        <p:spPr>
          <a:xfrm>
            <a:off x="4572000" y="4343400"/>
            <a:ext cx="4419600" cy="609600"/>
          </a:xfrm>
          <a:extLst>
            <a:ext uri="{AF507438-7753-43E0-B8FC-AC1667EBCBE1}">
              <a14:hiddenEffects xmlns:a14="http://schemas.microsoft.com/office/drawing/2010/main">
                <a:effectLst>
                  <a:outerShdw algn="ctr" rotWithShape="0">
                    <a:srgbClr val="FFFFFF">
                      <a:alpha val="50000"/>
                    </a:srgbClr>
                  </a:outerShdw>
                </a:effectLst>
              </a14:hiddenEffects>
            </a:ext>
          </a:extLst>
        </p:spPr>
        <p:txBody>
          <a:bodyPr/>
          <a:lstStyle>
            <a:lvl1pPr marL="0" indent="0" algn="r">
              <a:buFontTx/>
              <a:buNone/>
              <a:defRPr sz="2000"/>
            </a:lvl1pPr>
          </a:lstStyle>
          <a:p>
            <a:pPr lvl="0"/>
            <a:r>
              <a:rPr lang="en-US" noProof="0" smtClean="0"/>
              <a:t>Click to edit Master subtitle style</a:t>
            </a:r>
          </a:p>
        </p:txBody>
      </p:sp>
      <p:sp>
        <p:nvSpPr>
          <p:cNvPr id="3210" name="Rectangle 138"/>
          <p:cNvSpPr>
            <a:spLocks noChangeArrowheads="1"/>
          </p:cNvSpPr>
          <p:nvPr/>
        </p:nvSpPr>
        <p:spPr bwMode="gray">
          <a:xfrm>
            <a:off x="5524500" y="534988"/>
            <a:ext cx="725488" cy="633412"/>
          </a:xfrm>
          <a:prstGeom prst="rect">
            <a:avLst/>
          </a:prstGeom>
          <a:solidFill>
            <a:srgbClr val="DDDDDD">
              <a:alpha val="2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13" name="Rectangle 141"/>
          <p:cNvSpPr>
            <a:spLocks noChangeArrowheads="1"/>
          </p:cNvSpPr>
          <p:nvPr/>
        </p:nvSpPr>
        <p:spPr bwMode="gray">
          <a:xfrm>
            <a:off x="6978650" y="534988"/>
            <a:ext cx="725488" cy="633412"/>
          </a:xfrm>
          <a:prstGeom prst="rect">
            <a:avLst/>
          </a:prstGeom>
          <a:solidFill>
            <a:srgbClr val="DDDDDD">
              <a:alpha val="2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18" name="Rectangle 146"/>
          <p:cNvSpPr>
            <a:spLocks noChangeArrowheads="1"/>
          </p:cNvSpPr>
          <p:nvPr/>
        </p:nvSpPr>
        <p:spPr bwMode="gray">
          <a:xfrm>
            <a:off x="7691438" y="4763"/>
            <a:ext cx="725487" cy="522287"/>
          </a:xfrm>
          <a:prstGeom prst="rect">
            <a:avLst/>
          </a:prstGeom>
          <a:solidFill>
            <a:schemeClr val="folHlink">
              <a:alpha val="3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25" name="Rectangle 153"/>
          <p:cNvSpPr>
            <a:spLocks noChangeArrowheads="1"/>
          </p:cNvSpPr>
          <p:nvPr/>
        </p:nvSpPr>
        <p:spPr bwMode="gray">
          <a:xfrm>
            <a:off x="4076700" y="534988"/>
            <a:ext cx="725488" cy="633412"/>
          </a:xfrm>
          <a:prstGeom prst="rect">
            <a:avLst/>
          </a:prstGeom>
          <a:solidFill>
            <a:srgbClr val="DDDDDD">
              <a:alpha val="2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27" name="Rectangle 155"/>
          <p:cNvSpPr>
            <a:spLocks noChangeArrowheads="1"/>
          </p:cNvSpPr>
          <p:nvPr/>
        </p:nvSpPr>
        <p:spPr bwMode="gray">
          <a:xfrm>
            <a:off x="4789488" y="4763"/>
            <a:ext cx="725487" cy="522287"/>
          </a:xfrm>
          <a:prstGeom prst="rect">
            <a:avLst/>
          </a:prstGeom>
          <a:solidFill>
            <a:srgbClr val="DDDDDD">
              <a:alpha val="3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34" name="Rectangle 162"/>
          <p:cNvSpPr>
            <a:spLocks noChangeArrowheads="1"/>
          </p:cNvSpPr>
          <p:nvPr/>
        </p:nvSpPr>
        <p:spPr bwMode="gray">
          <a:xfrm>
            <a:off x="457200" y="1147763"/>
            <a:ext cx="725488" cy="633412"/>
          </a:xfrm>
          <a:prstGeom prst="rect">
            <a:avLst/>
          </a:prstGeom>
          <a:solidFill>
            <a:schemeClr val="folHlink">
              <a:alpha val="2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36" name="Rectangle 164"/>
          <p:cNvSpPr>
            <a:spLocks noChangeArrowheads="1"/>
          </p:cNvSpPr>
          <p:nvPr/>
        </p:nvSpPr>
        <p:spPr bwMode="gray">
          <a:xfrm>
            <a:off x="1889125" y="4763"/>
            <a:ext cx="725488" cy="522287"/>
          </a:xfrm>
          <a:prstGeom prst="rect">
            <a:avLst/>
          </a:prstGeom>
          <a:solidFill>
            <a:srgbClr val="DDDDDD">
              <a:alpha val="39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51" name="Rectangle 179"/>
          <p:cNvSpPr>
            <a:spLocks noChangeArrowheads="1"/>
          </p:cNvSpPr>
          <p:nvPr/>
        </p:nvSpPr>
        <p:spPr bwMode="gray">
          <a:xfrm>
            <a:off x="6251575" y="1165225"/>
            <a:ext cx="725488" cy="633413"/>
          </a:xfrm>
          <a:prstGeom prst="rect">
            <a:avLst/>
          </a:prstGeom>
          <a:solidFill>
            <a:srgbClr val="DDDDDD">
              <a:alpha val="10001"/>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52" name="Rectangle 180"/>
          <p:cNvSpPr>
            <a:spLocks noChangeArrowheads="1"/>
          </p:cNvSpPr>
          <p:nvPr/>
        </p:nvSpPr>
        <p:spPr bwMode="gray">
          <a:xfrm>
            <a:off x="7691438" y="1165225"/>
            <a:ext cx="725487" cy="633413"/>
          </a:xfrm>
          <a:prstGeom prst="rect">
            <a:avLst/>
          </a:prstGeom>
          <a:solidFill>
            <a:schemeClr val="folHlink">
              <a:alpha val="10001"/>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53" name="Rectangle 181"/>
          <p:cNvSpPr>
            <a:spLocks noChangeArrowheads="1"/>
          </p:cNvSpPr>
          <p:nvPr/>
        </p:nvSpPr>
        <p:spPr bwMode="gray">
          <a:xfrm>
            <a:off x="3349625" y="1165225"/>
            <a:ext cx="725488" cy="633413"/>
          </a:xfrm>
          <a:prstGeom prst="rect">
            <a:avLst/>
          </a:prstGeom>
          <a:solidFill>
            <a:srgbClr val="DDDDDD">
              <a:alpha val="10001"/>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54" name="Rectangle 182"/>
          <p:cNvSpPr>
            <a:spLocks noChangeArrowheads="1"/>
          </p:cNvSpPr>
          <p:nvPr/>
        </p:nvSpPr>
        <p:spPr bwMode="gray">
          <a:xfrm>
            <a:off x="4800600" y="1165225"/>
            <a:ext cx="725488" cy="633413"/>
          </a:xfrm>
          <a:prstGeom prst="rect">
            <a:avLst/>
          </a:prstGeom>
          <a:solidFill>
            <a:schemeClr val="folHlink">
              <a:alpha val="10001"/>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55" name="Rectangle 183"/>
          <p:cNvSpPr>
            <a:spLocks noChangeArrowheads="1"/>
          </p:cNvSpPr>
          <p:nvPr/>
        </p:nvSpPr>
        <p:spPr bwMode="gray">
          <a:xfrm>
            <a:off x="1900238" y="1165225"/>
            <a:ext cx="725487" cy="633413"/>
          </a:xfrm>
          <a:prstGeom prst="rect">
            <a:avLst/>
          </a:prstGeom>
          <a:solidFill>
            <a:schemeClr val="folHlink">
              <a:alpha val="10001"/>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61" name="Rectangle 189"/>
          <p:cNvSpPr>
            <a:spLocks noChangeArrowheads="1"/>
          </p:cNvSpPr>
          <p:nvPr/>
        </p:nvSpPr>
        <p:spPr bwMode="gray">
          <a:xfrm>
            <a:off x="438150" y="4763"/>
            <a:ext cx="725488" cy="522287"/>
          </a:xfrm>
          <a:prstGeom prst="rect">
            <a:avLst/>
          </a:prstGeom>
          <a:solidFill>
            <a:srgbClr val="DDDDDD">
              <a:alpha val="3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62" name="Rectangle 190"/>
          <p:cNvSpPr>
            <a:spLocks noChangeArrowheads="1"/>
          </p:cNvSpPr>
          <p:nvPr/>
        </p:nvSpPr>
        <p:spPr bwMode="gray">
          <a:xfrm>
            <a:off x="1176338" y="533400"/>
            <a:ext cx="725487" cy="633413"/>
          </a:xfrm>
          <a:prstGeom prst="rect">
            <a:avLst/>
          </a:prstGeom>
          <a:solidFill>
            <a:srgbClr val="DDDDDD">
              <a:alpha val="2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72" name="Rectangle 200"/>
          <p:cNvSpPr>
            <a:spLocks noChangeArrowheads="1"/>
          </p:cNvSpPr>
          <p:nvPr/>
        </p:nvSpPr>
        <p:spPr bwMode="gray">
          <a:xfrm>
            <a:off x="2611438" y="534988"/>
            <a:ext cx="725487" cy="633412"/>
          </a:xfrm>
          <a:prstGeom prst="rect">
            <a:avLst/>
          </a:prstGeom>
          <a:solidFill>
            <a:srgbClr val="DDDDDD">
              <a:alpha val="2000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grpSp>
        <p:nvGrpSpPr>
          <p:cNvPr id="3306" name="Group 234"/>
          <p:cNvGrpSpPr>
            <a:grpSpLocks/>
          </p:cNvGrpSpPr>
          <p:nvPr/>
        </p:nvGrpSpPr>
        <p:grpSpPr bwMode="auto">
          <a:xfrm>
            <a:off x="0" y="2257425"/>
            <a:ext cx="4738688" cy="4600575"/>
            <a:chOff x="-9" y="1395"/>
            <a:chExt cx="2985" cy="2898"/>
          </a:xfrm>
        </p:grpSpPr>
        <p:pic>
          <p:nvPicPr>
            <p:cNvPr id="3285" name="Picture 213" descr="pan01"/>
            <p:cNvPicPr>
              <a:picLocks noChangeAspect="1" noChangeArrowheads="1"/>
            </p:cNvPicPr>
            <p:nvPr/>
          </p:nvPicPr>
          <p:blipFill>
            <a:blip r:embed="rId2">
              <a:extLst>
                <a:ext uri="{28A0092B-C50C-407E-A947-70E740481C1C}">
                  <a14:useLocalDpi xmlns:a14="http://schemas.microsoft.com/office/drawing/2010/main" val="0"/>
                </a:ext>
              </a:extLst>
            </a:blip>
            <a:srcRect l="46681" r="2339"/>
            <a:stretch>
              <a:fillRect/>
            </a:stretch>
          </p:blipFill>
          <p:spPr bwMode="gray">
            <a:xfrm>
              <a:off x="0" y="1395"/>
              <a:ext cx="2976" cy="2898"/>
            </a:xfrm>
            <a:prstGeom prst="rect">
              <a:avLst/>
            </a:prstGeom>
            <a:noFill/>
            <a:extLst>
              <a:ext uri="{909E8E84-426E-40DD-AFC4-6F175D3DCCD1}">
                <a14:hiddenFill xmlns:a14="http://schemas.microsoft.com/office/drawing/2010/main">
                  <a:solidFill>
                    <a:srgbClr val="FFFFFF"/>
                  </a:solidFill>
                </a14:hiddenFill>
              </a:ext>
            </a:extLst>
          </p:spPr>
        </p:pic>
        <p:sp>
          <p:nvSpPr>
            <p:cNvPr id="3281" name="Freeform 209" descr="wiz_gold03"/>
            <p:cNvSpPr>
              <a:spLocks/>
            </p:cNvSpPr>
            <p:nvPr/>
          </p:nvSpPr>
          <p:spPr bwMode="gray">
            <a:xfrm>
              <a:off x="-9" y="1493"/>
              <a:ext cx="2841" cy="2599"/>
            </a:xfrm>
            <a:custGeom>
              <a:avLst/>
              <a:gdLst>
                <a:gd name="T0" fmla="*/ 0 w 2841"/>
                <a:gd name="T1" fmla="*/ 18 h 2599"/>
                <a:gd name="T2" fmla="*/ 2841 w 2841"/>
                <a:gd name="T3" fmla="*/ 0 h 2599"/>
                <a:gd name="T4" fmla="*/ 1294 w 2841"/>
                <a:gd name="T5" fmla="*/ 2597 h 2599"/>
                <a:gd name="T6" fmla="*/ 2 w 2841"/>
                <a:gd name="T7" fmla="*/ 2599 h 2599"/>
                <a:gd name="T8" fmla="*/ 0 w 2841"/>
                <a:gd name="T9" fmla="*/ 18 h 2599"/>
              </a:gdLst>
              <a:ahLst/>
              <a:cxnLst>
                <a:cxn ang="0">
                  <a:pos x="T0" y="T1"/>
                </a:cxn>
                <a:cxn ang="0">
                  <a:pos x="T2" y="T3"/>
                </a:cxn>
                <a:cxn ang="0">
                  <a:pos x="T4" y="T5"/>
                </a:cxn>
                <a:cxn ang="0">
                  <a:pos x="T6" y="T7"/>
                </a:cxn>
                <a:cxn ang="0">
                  <a:pos x="T8" y="T9"/>
                </a:cxn>
              </a:cxnLst>
              <a:rect l="0" t="0" r="r" b="b"/>
              <a:pathLst>
                <a:path w="2841" h="2599">
                  <a:moveTo>
                    <a:pt x="0" y="18"/>
                  </a:moveTo>
                  <a:lnTo>
                    <a:pt x="2841" y="0"/>
                  </a:lnTo>
                  <a:lnTo>
                    <a:pt x="1294" y="2597"/>
                  </a:lnTo>
                  <a:lnTo>
                    <a:pt x="2" y="2599"/>
                  </a:lnTo>
                  <a:lnTo>
                    <a:pt x="0" y="18"/>
                  </a:lnTo>
                  <a:close/>
                </a:path>
              </a:pathLst>
            </a:custGeom>
            <a:blipFill dpi="0" rotWithShape="1">
              <a:blip r:embed="rId3"/>
              <a:srcRect/>
              <a:stretch>
                <a:fillRect r="-15708"/>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grpSp>
        <p:nvGrpSpPr>
          <p:cNvPr id="3305" name="Group 233"/>
          <p:cNvGrpSpPr>
            <a:grpSpLocks/>
          </p:cNvGrpSpPr>
          <p:nvPr/>
        </p:nvGrpSpPr>
        <p:grpSpPr bwMode="auto">
          <a:xfrm>
            <a:off x="9525" y="1395413"/>
            <a:ext cx="4256088" cy="4598987"/>
            <a:chOff x="0" y="1039"/>
            <a:chExt cx="2681" cy="2897"/>
          </a:xfrm>
        </p:grpSpPr>
        <p:pic>
          <p:nvPicPr>
            <p:cNvPr id="3292" name="Picture 220" descr="pan01"/>
            <p:cNvPicPr>
              <a:picLocks noChangeAspect="1" noChangeArrowheads="1"/>
            </p:cNvPicPr>
            <p:nvPr userDrawn="1"/>
          </p:nvPicPr>
          <p:blipFill>
            <a:blip r:embed="rId2">
              <a:extLst>
                <a:ext uri="{28A0092B-C50C-407E-A947-70E740481C1C}">
                  <a14:useLocalDpi xmlns:a14="http://schemas.microsoft.com/office/drawing/2010/main" val="0"/>
                </a:ext>
              </a:extLst>
            </a:blip>
            <a:srcRect l="51730" r="2339"/>
            <a:stretch>
              <a:fillRect/>
            </a:stretch>
          </p:blipFill>
          <p:spPr bwMode="gray">
            <a:xfrm>
              <a:off x="0" y="1039"/>
              <a:ext cx="2681" cy="2897"/>
            </a:xfrm>
            <a:prstGeom prst="rect">
              <a:avLst/>
            </a:prstGeom>
            <a:noFill/>
            <a:extLst>
              <a:ext uri="{909E8E84-426E-40DD-AFC4-6F175D3DCCD1}">
                <a14:hiddenFill xmlns:a14="http://schemas.microsoft.com/office/drawing/2010/main">
                  <a:solidFill>
                    <a:srgbClr val="FFFFFF"/>
                  </a:solidFill>
                </a14:hiddenFill>
              </a:ext>
            </a:extLst>
          </p:spPr>
        </p:pic>
        <p:sp>
          <p:nvSpPr>
            <p:cNvPr id="3293" name="Freeform 221" descr="wiz_gold04"/>
            <p:cNvSpPr>
              <a:spLocks/>
            </p:cNvSpPr>
            <p:nvPr userDrawn="1"/>
          </p:nvSpPr>
          <p:spPr bwMode="gray">
            <a:xfrm>
              <a:off x="0" y="1137"/>
              <a:ext cx="2537" cy="2600"/>
            </a:xfrm>
            <a:custGeom>
              <a:avLst/>
              <a:gdLst>
                <a:gd name="T0" fmla="*/ 0 w 2537"/>
                <a:gd name="T1" fmla="*/ 0 h 2600"/>
                <a:gd name="T2" fmla="*/ 2537 w 2537"/>
                <a:gd name="T3" fmla="*/ 1 h 2600"/>
                <a:gd name="T4" fmla="*/ 991 w 2537"/>
                <a:gd name="T5" fmla="*/ 2597 h 2600"/>
                <a:gd name="T6" fmla="*/ 0 w 2537"/>
                <a:gd name="T7" fmla="*/ 2600 h 2600"/>
                <a:gd name="T8" fmla="*/ 0 w 2537"/>
                <a:gd name="T9" fmla="*/ 0 h 2600"/>
              </a:gdLst>
              <a:ahLst/>
              <a:cxnLst>
                <a:cxn ang="0">
                  <a:pos x="T0" y="T1"/>
                </a:cxn>
                <a:cxn ang="0">
                  <a:pos x="T2" y="T3"/>
                </a:cxn>
                <a:cxn ang="0">
                  <a:pos x="T4" y="T5"/>
                </a:cxn>
                <a:cxn ang="0">
                  <a:pos x="T6" y="T7"/>
                </a:cxn>
                <a:cxn ang="0">
                  <a:pos x="T8" y="T9"/>
                </a:cxn>
              </a:cxnLst>
              <a:rect l="0" t="0" r="r" b="b"/>
              <a:pathLst>
                <a:path w="2537" h="2600">
                  <a:moveTo>
                    <a:pt x="0" y="0"/>
                  </a:moveTo>
                  <a:lnTo>
                    <a:pt x="2537" y="1"/>
                  </a:lnTo>
                  <a:lnTo>
                    <a:pt x="991" y="2597"/>
                  </a:lnTo>
                  <a:lnTo>
                    <a:pt x="0" y="2600"/>
                  </a:lnTo>
                  <a:lnTo>
                    <a:pt x="0" y="0"/>
                  </a:lnTo>
                  <a:close/>
                </a:path>
              </a:pathLst>
            </a:custGeom>
            <a:blipFill dpi="0" rotWithShape="1">
              <a:blip r:embed="rId4"/>
              <a:srcRect/>
              <a:stretch>
                <a:fillRect/>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grpSp>
        <p:nvGrpSpPr>
          <p:cNvPr id="3304" name="Group 232"/>
          <p:cNvGrpSpPr>
            <a:grpSpLocks/>
          </p:cNvGrpSpPr>
          <p:nvPr/>
        </p:nvGrpSpPr>
        <p:grpSpPr bwMode="auto">
          <a:xfrm>
            <a:off x="-4763" y="304800"/>
            <a:ext cx="3821113" cy="5078413"/>
            <a:chOff x="-7" y="240"/>
            <a:chExt cx="2407" cy="3199"/>
          </a:xfrm>
        </p:grpSpPr>
        <p:pic>
          <p:nvPicPr>
            <p:cNvPr id="3295" name="Picture 223" descr="pan01"/>
            <p:cNvPicPr>
              <a:picLocks noChangeAspect="1" noChangeArrowheads="1"/>
            </p:cNvPicPr>
            <p:nvPr userDrawn="1"/>
          </p:nvPicPr>
          <p:blipFill>
            <a:blip r:embed="rId2">
              <a:extLst>
                <a:ext uri="{28A0092B-C50C-407E-A947-70E740481C1C}">
                  <a14:useLocalDpi xmlns:a14="http://schemas.microsoft.com/office/drawing/2010/main" val="0"/>
                </a:ext>
              </a:extLst>
            </a:blip>
            <a:srcRect l="60431" r="2339"/>
            <a:stretch>
              <a:fillRect/>
            </a:stretch>
          </p:blipFill>
          <p:spPr bwMode="gray">
            <a:xfrm>
              <a:off x="0" y="240"/>
              <a:ext cx="2400" cy="3199"/>
            </a:xfrm>
            <a:prstGeom prst="rect">
              <a:avLst/>
            </a:prstGeom>
            <a:noFill/>
            <a:extLst>
              <a:ext uri="{909E8E84-426E-40DD-AFC4-6F175D3DCCD1}">
                <a14:hiddenFill xmlns:a14="http://schemas.microsoft.com/office/drawing/2010/main">
                  <a:solidFill>
                    <a:srgbClr val="FFFFFF"/>
                  </a:solidFill>
                </a14:hiddenFill>
              </a:ext>
            </a:extLst>
          </p:spPr>
        </p:pic>
        <p:sp>
          <p:nvSpPr>
            <p:cNvPr id="3296" name="Freeform 224" descr="wiz_gold01"/>
            <p:cNvSpPr>
              <a:spLocks/>
            </p:cNvSpPr>
            <p:nvPr userDrawn="1"/>
          </p:nvSpPr>
          <p:spPr bwMode="gray">
            <a:xfrm>
              <a:off x="-7" y="348"/>
              <a:ext cx="2247" cy="2874"/>
            </a:xfrm>
            <a:custGeom>
              <a:avLst/>
              <a:gdLst>
                <a:gd name="T0" fmla="*/ 7 w 2247"/>
                <a:gd name="T1" fmla="*/ 0 h 2874"/>
                <a:gd name="T2" fmla="*/ 2247 w 2247"/>
                <a:gd name="T3" fmla="*/ 0 h 2874"/>
                <a:gd name="T4" fmla="*/ 540 w 2247"/>
                <a:gd name="T5" fmla="*/ 2868 h 2874"/>
                <a:gd name="T6" fmla="*/ 0 w 2247"/>
                <a:gd name="T7" fmla="*/ 2874 h 2874"/>
                <a:gd name="T8" fmla="*/ 7 w 2247"/>
                <a:gd name="T9" fmla="*/ 0 h 2874"/>
              </a:gdLst>
              <a:ahLst/>
              <a:cxnLst>
                <a:cxn ang="0">
                  <a:pos x="T0" y="T1"/>
                </a:cxn>
                <a:cxn ang="0">
                  <a:pos x="T2" y="T3"/>
                </a:cxn>
                <a:cxn ang="0">
                  <a:pos x="T4" y="T5"/>
                </a:cxn>
                <a:cxn ang="0">
                  <a:pos x="T6" y="T7"/>
                </a:cxn>
                <a:cxn ang="0">
                  <a:pos x="T8" y="T9"/>
                </a:cxn>
              </a:cxnLst>
              <a:rect l="0" t="0" r="r" b="b"/>
              <a:pathLst>
                <a:path w="2247" h="2874">
                  <a:moveTo>
                    <a:pt x="7" y="0"/>
                  </a:moveTo>
                  <a:lnTo>
                    <a:pt x="2247" y="0"/>
                  </a:lnTo>
                  <a:lnTo>
                    <a:pt x="540" y="2868"/>
                  </a:lnTo>
                  <a:lnTo>
                    <a:pt x="0" y="2874"/>
                  </a:lnTo>
                  <a:lnTo>
                    <a:pt x="7" y="0"/>
                  </a:lnTo>
                  <a:close/>
                </a:path>
              </a:pathLst>
            </a:custGeom>
            <a:blipFill dpi="0" rotWithShape="1">
              <a:blip r:embed="rId5"/>
              <a:srcRect/>
              <a:stretch>
                <a:fillRect/>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sp>
        <p:nvSpPr>
          <p:cNvPr id="3074" name="Rectangle 2"/>
          <p:cNvSpPr>
            <a:spLocks noGrp="1" noChangeArrowheads="1"/>
          </p:cNvSpPr>
          <p:nvPr>
            <p:ph type="ctrTitle"/>
          </p:nvPr>
        </p:nvSpPr>
        <p:spPr>
          <a:xfrm>
            <a:off x="4267200" y="1981200"/>
            <a:ext cx="4724400" cy="2057400"/>
          </a:xfrm>
          <a:extLst>
            <a:ext uri="{AF507438-7753-43E0-B8FC-AC1667EBCBE1}">
              <a14:hiddenEffects xmlns:a14="http://schemas.microsoft.com/office/drawing/2010/main">
                <a:effectLst>
                  <a:outerShdw dist="45791" dir="3378596" algn="ctr" rotWithShape="0">
                    <a:schemeClr val="bg2">
                      <a:alpha val="50000"/>
                    </a:schemeClr>
                  </a:outerShdw>
                </a:effectLst>
              </a14:hiddenEffects>
            </a:ext>
          </a:extLst>
        </p:spPr>
        <p:txBody>
          <a:bodyPr/>
          <a:lstStyle>
            <a:lvl1pPr algn="r">
              <a:defRPr sz="4400"/>
            </a:lvl1pPr>
          </a:lstStyle>
          <a:p>
            <a:pPr lvl="0"/>
            <a:r>
              <a:rPr lang="en-US" noProof="0" smtClean="0"/>
              <a:t>Click to edit Master title style</a:t>
            </a:r>
          </a:p>
        </p:txBody>
      </p:sp>
      <p:sp>
        <p:nvSpPr>
          <p:cNvPr id="3076" name="Rectangle 4"/>
          <p:cNvSpPr>
            <a:spLocks noGrp="1" noChangeArrowheads="1"/>
          </p:cNvSpPr>
          <p:nvPr>
            <p:ph type="dt" sz="half" idx="2"/>
          </p:nvPr>
        </p:nvSpPr>
        <p:spPr>
          <a:xfrm>
            <a:off x="304800" y="6400800"/>
            <a:ext cx="2133600" cy="320675"/>
          </a:xfrm>
        </p:spPr>
        <p:txBody>
          <a:bodyPr/>
          <a:lstStyle>
            <a:lvl1pPr algn="r">
              <a:defRPr>
                <a:latin typeface="+mj-lt"/>
              </a:defRPr>
            </a:lvl1pPr>
          </a:lstStyle>
          <a:p>
            <a:endParaRPr lang="en-US" dirty="0"/>
          </a:p>
        </p:txBody>
      </p:sp>
      <p:sp>
        <p:nvSpPr>
          <p:cNvPr id="3078" name="Rectangle 6"/>
          <p:cNvSpPr>
            <a:spLocks noGrp="1" noChangeArrowheads="1"/>
          </p:cNvSpPr>
          <p:nvPr>
            <p:ph type="sldNum" sz="quarter" idx="4"/>
          </p:nvPr>
        </p:nvSpPr>
        <p:spPr>
          <a:xfrm>
            <a:off x="3733800" y="6400800"/>
            <a:ext cx="2133600" cy="320675"/>
          </a:xfrm>
        </p:spPr>
        <p:txBody>
          <a:bodyPr/>
          <a:lstStyle>
            <a:lvl1pPr>
              <a:defRPr>
                <a:latin typeface="+mj-lt"/>
              </a:defRPr>
            </a:lvl1pPr>
          </a:lstStyle>
          <a:p>
            <a:fld id="{A1D4748E-D79C-4B7A-8C2E-B0F97A76EC4D}" type="slidenum">
              <a:rPr lang="en-US"/>
              <a:pPr/>
              <a:t>‹#›</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159"/>
                                        </p:tgtEl>
                                        <p:attrNameLst>
                                          <p:attrName>style.visibility</p:attrName>
                                        </p:attrNameLst>
                                      </p:cBhvr>
                                      <p:to>
                                        <p:strVal val="visible"/>
                                      </p:to>
                                    </p:set>
                                    <p:animEffect transition="in" filter="wipe(left)">
                                      <p:cBhvr>
                                        <p:cTn id="7" dur="300"/>
                                        <p:tgtEl>
                                          <p:spTgt spid="3159"/>
                                        </p:tgtEl>
                                      </p:cBhvr>
                                    </p:animEffect>
                                  </p:childTnLst>
                                </p:cTn>
                              </p:par>
                            </p:childTnLst>
                          </p:cTn>
                        </p:par>
                        <p:par>
                          <p:cTn id="8" fill="hold" nodeType="afterGroup">
                            <p:stCondLst>
                              <p:cond delay="300"/>
                            </p:stCondLst>
                            <p:childTnLst>
                              <p:par>
                                <p:cTn id="9" presetID="10" presetClass="entr" presetSubtype="0" fill="hold" grpId="0" nodeType="afterEffect">
                                  <p:stCondLst>
                                    <p:cond delay="0"/>
                                  </p:stCondLst>
                                  <p:childTnLst>
                                    <p:set>
                                      <p:cBhvr>
                                        <p:cTn id="10" dur="1" fill="hold">
                                          <p:stCondLst>
                                            <p:cond delay="0"/>
                                          </p:stCondLst>
                                        </p:cTn>
                                        <p:tgtEl>
                                          <p:spTgt spid="3074"/>
                                        </p:tgtEl>
                                        <p:attrNameLst>
                                          <p:attrName>style.visibility</p:attrName>
                                        </p:attrNameLst>
                                      </p:cBhvr>
                                      <p:to>
                                        <p:strVal val="visible"/>
                                      </p:to>
                                    </p:set>
                                    <p:animEffect transition="in" filter="fade">
                                      <p:cBhvr>
                                        <p:cTn id="11" dur="400"/>
                                        <p:tgtEl>
                                          <p:spTgt spid="3074"/>
                                        </p:tgtEl>
                                      </p:cBhvr>
                                    </p:animEffect>
                                  </p:childTnLst>
                                </p:cTn>
                              </p:par>
                              <p:par>
                                <p:cTn id="12" presetID="22" presetClass="entr" presetSubtype="8" fill="hold" nodeType="withEffect">
                                  <p:stCondLst>
                                    <p:cond delay="0"/>
                                  </p:stCondLst>
                                  <p:childTnLst>
                                    <p:set>
                                      <p:cBhvr>
                                        <p:cTn id="13" dur="1" fill="hold">
                                          <p:stCondLst>
                                            <p:cond delay="0"/>
                                          </p:stCondLst>
                                        </p:cTn>
                                        <p:tgtEl>
                                          <p:spTgt spid="3306"/>
                                        </p:tgtEl>
                                        <p:attrNameLst>
                                          <p:attrName>style.visibility</p:attrName>
                                        </p:attrNameLst>
                                      </p:cBhvr>
                                      <p:to>
                                        <p:strVal val="visible"/>
                                      </p:to>
                                    </p:set>
                                    <p:animEffect transition="in" filter="wipe(left)">
                                      <p:cBhvr>
                                        <p:cTn id="14" dur="500"/>
                                        <p:tgtEl>
                                          <p:spTgt spid="3306"/>
                                        </p:tgtEl>
                                      </p:cBhvr>
                                    </p:animEffect>
                                  </p:childTnLst>
                                </p:cTn>
                              </p:par>
                            </p:childTnLst>
                          </p:cTn>
                        </p:par>
                        <p:par>
                          <p:cTn id="15" fill="hold" nodeType="afterGroup">
                            <p:stCondLst>
                              <p:cond delay="800"/>
                            </p:stCondLst>
                            <p:childTnLst>
                              <p:par>
                                <p:cTn id="16" presetID="22" presetClass="entr" presetSubtype="8" fill="hold" nodeType="afterEffect">
                                  <p:stCondLst>
                                    <p:cond delay="0"/>
                                  </p:stCondLst>
                                  <p:childTnLst>
                                    <p:set>
                                      <p:cBhvr>
                                        <p:cTn id="17" dur="1" fill="hold">
                                          <p:stCondLst>
                                            <p:cond delay="0"/>
                                          </p:stCondLst>
                                        </p:cTn>
                                        <p:tgtEl>
                                          <p:spTgt spid="3305"/>
                                        </p:tgtEl>
                                        <p:attrNameLst>
                                          <p:attrName>style.visibility</p:attrName>
                                        </p:attrNameLst>
                                      </p:cBhvr>
                                      <p:to>
                                        <p:strVal val="visible"/>
                                      </p:to>
                                    </p:set>
                                    <p:animEffect transition="in" filter="wipe(left)">
                                      <p:cBhvr>
                                        <p:cTn id="18" dur="700"/>
                                        <p:tgtEl>
                                          <p:spTgt spid="3305"/>
                                        </p:tgtEl>
                                      </p:cBhvr>
                                    </p:animEffect>
                                  </p:childTnLst>
                                </p:cTn>
                              </p:par>
                            </p:childTnLst>
                          </p:cTn>
                        </p:par>
                        <p:par>
                          <p:cTn id="19" fill="hold" nodeType="afterGroup">
                            <p:stCondLst>
                              <p:cond delay="1500"/>
                            </p:stCondLst>
                            <p:childTnLst>
                              <p:par>
                                <p:cTn id="20" presetID="22" presetClass="entr" presetSubtype="8" fill="hold" nodeType="afterEffect">
                                  <p:stCondLst>
                                    <p:cond delay="100"/>
                                  </p:stCondLst>
                                  <p:childTnLst>
                                    <p:set>
                                      <p:cBhvr>
                                        <p:cTn id="21" dur="1" fill="hold">
                                          <p:stCondLst>
                                            <p:cond delay="0"/>
                                          </p:stCondLst>
                                        </p:cTn>
                                        <p:tgtEl>
                                          <p:spTgt spid="3304"/>
                                        </p:tgtEl>
                                        <p:attrNameLst>
                                          <p:attrName>style.visibility</p:attrName>
                                        </p:attrNameLst>
                                      </p:cBhvr>
                                      <p:to>
                                        <p:strVal val="visible"/>
                                      </p:to>
                                    </p:set>
                                    <p:animEffect transition="in" filter="wipe(left)">
                                      <p:cBhvr>
                                        <p:cTn id="22" dur="600"/>
                                        <p:tgtEl>
                                          <p:spTgt spid="3304"/>
                                        </p:tgtEl>
                                      </p:cBhvr>
                                    </p:animEffect>
                                  </p:childTnLst>
                                </p:cTn>
                              </p:par>
                              <p:par>
                                <p:cTn id="23" presetID="18" presetClass="entr" presetSubtype="12" fill="hold" grpId="0" nodeType="withEffect">
                                  <p:stCondLst>
                                    <p:cond delay="400"/>
                                  </p:stCondLst>
                                  <p:childTnLst>
                                    <p:set>
                                      <p:cBhvr>
                                        <p:cTn id="24" dur="1" fill="hold">
                                          <p:stCondLst>
                                            <p:cond delay="0"/>
                                          </p:stCondLst>
                                        </p:cTn>
                                        <p:tgtEl>
                                          <p:spTgt spid="3075">
                                            <p:txEl>
                                              <p:pRg st="0" end="0"/>
                                            </p:txEl>
                                          </p:spTgt>
                                        </p:tgtEl>
                                        <p:attrNameLst>
                                          <p:attrName>style.visibility</p:attrName>
                                        </p:attrNameLst>
                                      </p:cBhvr>
                                      <p:to>
                                        <p:strVal val="visible"/>
                                      </p:to>
                                    </p:set>
                                    <p:animEffect transition="in" filter="strips(downLeft)">
                                      <p:cBhvr>
                                        <p:cTn id="25" dur="600"/>
                                        <p:tgtEl>
                                          <p:spTgt spid="3075">
                                            <p:txEl>
                                              <p:pRg st="0" end="0"/>
                                            </p:txEl>
                                          </p:spTgt>
                                        </p:tgtEl>
                                      </p:cBhvr>
                                    </p:animEffect>
                                  </p:childTnLst>
                                </p:cTn>
                              </p:par>
                            </p:childTnLst>
                          </p:cTn>
                        </p:par>
                        <p:par>
                          <p:cTn id="26" fill="hold" nodeType="afterGroup">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3237"/>
                                        </p:tgtEl>
                                        <p:attrNameLst>
                                          <p:attrName>style.visibility</p:attrName>
                                        </p:attrNameLst>
                                      </p:cBhvr>
                                      <p:to>
                                        <p:strVal val="visible"/>
                                      </p:to>
                                    </p:set>
                                    <p:animEffect transition="in" filter="fade">
                                      <p:cBhvr>
                                        <p:cTn id="29" dur="500"/>
                                        <p:tgtEl>
                                          <p:spTgt spid="3237"/>
                                        </p:tgtEl>
                                      </p:cBhvr>
                                    </p:animEffect>
                                  </p:childTnLst>
                                </p:cTn>
                              </p:par>
                            </p:childTnLst>
                          </p:cTn>
                        </p:par>
                        <p:par>
                          <p:cTn id="30" fill="hold" nodeType="afterGroup">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3218"/>
                                        </p:tgtEl>
                                        <p:attrNameLst>
                                          <p:attrName>style.visibility</p:attrName>
                                        </p:attrNameLst>
                                      </p:cBhvr>
                                      <p:to>
                                        <p:strVal val="visible"/>
                                      </p:to>
                                    </p:set>
                                    <p:animEffect transition="in" filter="fade">
                                      <p:cBhvr>
                                        <p:cTn id="33" dur="500"/>
                                        <p:tgtEl>
                                          <p:spTgt spid="3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59" grpId="0" animBg="1"/>
      <p:bldP spid="3237" grpId="0" animBg="1"/>
      <p:bldP spid="3075" grpId="0" build="p">
        <p:tmplLst>
          <p:tmpl lvl="1">
            <p:tnLst>
              <p:par>
                <p:cTn presetID="18" presetClass="entr" presetSubtype="12" fill="hold" nodeType="withEffect">
                  <p:stCondLst>
                    <p:cond delay="400"/>
                  </p:stCondLst>
                  <p:childTnLst>
                    <p:set>
                      <p:cBhvr>
                        <p:cTn dur="1" fill="hold">
                          <p:stCondLst>
                            <p:cond delay="0"/>
                          </p:stCondLst>
                        </p:cTn>
                        <p:tgtEl>
                          <p:spTgt spid="3075"/>
                        </p:tgtEl>
                        <p:attrNameLst>
                          <p:attrName>style.visibility</p:attrName>
                        </p:attrNameLst>
                      </p:cBhvr>
                      <p:to>
                        <p:strVal val="visible"/>
                      </p:to>
                    </p:set>
                    <p:animEffect transition="in" filter="strips(downLeft)">
                      <p:cBhvr>
                        <p:cTn dur="600"/>
                        <p:tgtEl>
                          <p:spTgt spid="3075"/>
                        </p:tgtEl>
                      </p:cBhvr>
                    </p:animEffect>
                  </p:childTnLst>
                </p:cTn>
              </p:par>
            </p:tnLst>
          </p:tmpl>
        </p:tmplLst>
      </p:bldP>
      <p:bldP spid="3218" grpId="0" animBg="1"/>
      <p:bldP spid="3074"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AA0E6CAB-926E-45B9-B4D2-9923AD42B09C}" type="slidenum">
              <a:rPr lang="en-US"/>
              <a:pPr/>
              <a:t>‹#›</a:t>
            </a:fld>
            <a:endParaRPr lang="en-US" dirty="0"/>
          </a:p>
        </p:txBody>
      </p:sp>
    </p:spTree>
    <p:extLst>
      <p:ext uri="{BB962C8B-B14F-4D97-AF65-F5344CB8AC3E}">
        <p14:creationId xmlns:p14="http://schemas.microsoft.com/office/powerpoint/2010/main" val="724881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600"/>
            <a:ext cx="2057400" cy="60960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28600"/>
            <a:ext cx="6019800" cy="60960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8711371C-52B9-4C5A-82E3-9C83C637F077}" type="slidenum">
              <a:rPr lang="en-US"/>
              <a:pPr/>
              <a:t>‹#›</a:t>
            </a:fld>
            <a:endParaRPr lang="en-US" dirty="0"/>
          </a:p>
        </p:txBody>
      </p:sp>
    </p:spTree>
    <p:extLst>
      <p:ext uri="{BB962C8B-B14F-4D97-AF65-F5344CB8AC3E}">
        <p14:creationId xmlns:p14="http://schemas.microsoft.com/office/powerpoint/2010/main" val="41427268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7391400" cy="8382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72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72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467475"/>
            <a:ext cx="2133600" cy="301625"/>
          </a:xfrm>
        </p:spPr>
        <p:txBody>
          <a:bodyPr/>
          <a:lstStyle>
            <a:lvl1pPr>
              <a:defRPr/>
            </a:lvl1pPr>
          </a:lstStyle>
          <a:p>
            <a:endParaRPr lang="en-US" dirty="0"/>
          </a:p>
        </p:txBody>
      </p:sp>
      <p:sp>
        <p:nvSpPr>
          <p:cNvPr id="6" name="Footer Placeholder 5"/>
          <p:cNvSpPr>
            <a:spLocks noGrp="1"/>
          </p:cNvSpPr>
          <p:nvPr>
            <p:ph type="ftr" sz="quarter" idx="11"/>
          </p:nvPr>
        </p:nvSpPr>
        <p:spPr>
          <a:xfrm>
            <a:off x="3124200" y="6467475"/>
            <a:ext cx="2895600" cy="301625"/>
          </a:xfrm>
        </p:spPr>
        <p:txBody>
          <a:bodyPr/>
          <a:lstStyle>
            <a:lvl1pPr>
              <a:defRPr/>
            </a:lvl1pPr>
          </a:lstStyle>
          <a:p>
            <a:endParaRPr lang="en-US" dirty="0"/>
          </a:p>
        </p:txBody>
      </p:sp>
      <p:sp>
        <p:nvSpPr>
          <p:cNvPr id="7" name="Slide Number Placeholder 6"/>
          <p:cNvSpPr>
            <a:spLocks noGrp="1"/>
          </p:cNvSpPr>
          <p:nvPr>
            <p:ph type="sldNum" sz="quarter" idx="12"/>
          </p:nvPr>
        </p:nvSpPr>
        <p:spPr>
          <a:xfrm>
            <a:off x="6553200" y="6467475"/>
            <a:ext cx="2133600" cy="301625"/>
          </a:xfrm>
        </p:spPr>
        <p:txBody>
          <a:bodyPr/>
          <a:lstStyle>
            <a:lvl1pPr>
              <a:defRPr/>
            </a:lvl1pPr>
          </a:lstStyle>
          <a:p>
            <a:fld id="{A0261CEF-4FC8-4194-8E94-D91C4F940EA3}" type="slidenum">
              <a:rPr lang="en-US"/>
              <a:pPr/>
              <a:t>‹#›</a:t>
            </a:fld>
            <a:endParaRPr lang="en-US" dirty="0"/>
          </a:p>
        </p:txBody>
      </p:sp>
    </p:spTree>
    <p:extLst>
      <p:ext uri="{BB962C8B-B14F-4D97-AF65-F5344CB8AC3E}">
        <p14:creationId xmlns:p14="http://schemas.microsoft.com/office/powerpoint/2010/main" val="14689845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7391400" cy="838200"/>
          </a:xfrm>
        </p:spPr>
        <p:txBody>
          <a:bodyPr/>
          <a:lstStyle/>
          <a:p>
            <a:r>
              <a:rPr lang="en-US" smtClean="0"/>
              <a:t>Click to edit Master title style</a:t>
            </a:r>
            <a:endParaRPr lang="en-US"/>
          </a:p>
        </p:txBody>
      </p:sp>
      <p:sp>
        <p:nvSpPr>
          <p:cNvPr id="3" name="Chart Placeholder 2"/>
          <p:cNvSpPr>
            <a:spLocks noGrp="1"/>
          </p:cNvSpPr>
          <p:nvPr>
            <p:ph type="chart" idx="1"/>
          </p:nvPr>
        </p:nvSpPr>
        <p:spPr>
          <a:xfrm>
            <a:off x="457200" y="1600200"/>
            <a:ext cx="8229600" cy="4724400"/>
          </a:xfrm>
        </p:spPr>
        <p:txBody>
          <a:bodyPr/>
          <a:lstStyle/>
          <a:p>
            <a:r>
              <a:rPr lang="en-US" dirty="0" smtClean="0"/>
              <a:t>Click icon to add chart</a:t>
            </a:r>
            <a:endParaRPr lang="en-US" dirty="0"/>
          </a:p>
        </p:txBody>
      </p:sp>
      <p:sp>
        <p:nvSpPr>
          <p:cNvPr id="4" name="Date Placeholder 3"/>
          <p:cNvSpPr>
            <a:spLocks noGrp="1"/>
          </p:cNvSpPr>
          <p:nvPr>
            <p:ph type="dt" sz="half" idx="10"/>
          </p:nvPr>
        </p:nvSpPr>
        <p:spPr>
          <a:xfrm>
            <a:off x="457200" y="6467475"/>
            <a:ext cx="2133600" cy="301625"/>
          </a:xfrm>
        </p:spPr>
        <p:txBody>
          <a:bodyPr/>
          <a:lstStyle>
            <a:lvl1pPr>
              <a:defRPr/>
            </a:lvl1pPr>
          </a:lstStyle>
          <a:p>
            <a:endParaRPr lang="en-US" dirty="0"/>
          </a:p>
        </p:txBody>
      </p:sp>
      <p:sp>
        <p:nvSpPr>
          <p:cNvPr id="5" name="Footer Placeholder 4"/>
          <p:cNvSpPr>
            <a:spLocks noGrp="1"/>
          </p:cNvSpPr>
          <p:nvPr>
            <p:ph type="ftr" sz="quarter" idx="11"/>
          </p:nvPr>
        </p:nvSpPr>
        <p:spPr>
          <a:xfrm>
            <a:off x="3124200" y="6467475"/>
            <a:ext cx="2895600" cy="301625"/>
          </a:xfrm>
        </p:spPr>
        <p:txBody>
          <a:bodyPr/>
          <a:lstStyle>
            <a:lvl1pPr>
              <a:defRPr/>
            </a:lvl1pPr>
          </a:lstStyle>
          <a:p>
            <a:endParaRPr lang="en-US" dirty="0"/>
          </a:p>
        </p:txBody>
      </p:sp>
      <p:sp>
        <p:nvSpPr>
          <p:cNvPr id="6" name="Slide Number Placeholder 5"/>
          <p:cNvSpPr>
            <a:spLocks noGrp="1"/>
          </p:cNvSpPr>
          <p:nvPr>
            <p:ph type="sldNum" sz="quarter" idx="12"/>
          </p:nvPr>
        </p:nvSpPr>
        <p:spPr>
          <a:xfrm>
            <a:off x="6553200" y="6467475"/>
            <a:ext cx="2133600" cy="301625"/>
          </a:xfrm>
        </p:spPr>
        <p:txBody>
          <a:bodyPr/>
          <a:lstStyle>
            <a:lvl1pPr>
              <a:defRPr/>
            </a:lvl1pPr>
          </a:lstStyle>
          <a:p>
            <a:fld id="{C1E09272-05CB-4A2D-8EEB-D12D307B3DC4}" type="slidenum">
              <a:rPr lang="en-US"/>
              <a:pPr/>
              <a:t>‹#›</a:t>
            </a:fld>
            <a:endParaRPr lang="en-US" dirty="0"/>
          </a:p>
        </p:txBody>
      </p:sp>
    </p:spTree>
    <p:extLst>
      <p:ext uri="{BB962C8B-B14F-4D97-AF65-F5344CB8AC3E}">
        <p14:creationId xmlns:p14="http://schemas.microsoft.com/office/powerpoint/2010/main" val="21343927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7391400" cy="8382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600200"/>
            <a:ext cx="8229600" cy="4724400"/>
          </a:xfrm>
        </p:spPr>
        <p:txBody>
          <a:bodyPr/>
          <a:lstStyle/>
          <a:p>
            <a:r>
              <a:rPr lang="en-US" dirty="0" smtClean="0"/>
              <a:t>Click icon to add table</a:t>
            </a:r>
            <a:endParaRPr lang="en-US" dirty="0"/>
          </a:p>
        </p:txBody>
      </p:sp>
      <p:sp>
        <p:nvSpPr>
          <p:cNvPr id="4" name="Date Placeholder 3"/>
          <p:cNvSpPr>
            <a:spLocks noGrp="1"/>
          </p:cNvSpPr>
          <p:nvPr>
            <p:ph type="dt" sz="half" idx="10"/>
          </p:nvPr>
        </p:nvSpPr>
        <p:spPr>
          <a:xfrm>
            <a:off x="457200" y="6467475"/>
            <a:ext cx="2133600" cy="301625"/>
          </a:xfrm>
        </p:spPr>
        <p:txBody>
          <a:bodyPr/>
          <a:lstStyle>
            <a:lvl1pPr>
              <a:defRPr/>
            </a:lvl1pPr>
          </a:lstStyle>
          <a:p>
            <a:endParaRPr lang="en-US" dirty="0"/>
          </a:p>
        </p:txBody>
      </p:sp>
      <p:sp>
        <p:nvSpPr>
          <p:cNvPr id="5" name="Footer Placeholder 4"/>
          <p:cNvSpPr>
            <a:spLocks noGrp="1"/>
          </p:cNvSpPr>
          <p:nvPr>
            <p:ph type="ftr" sz="quarter" idx="11"/>
          </p:nvPr>
        </p:nvSpPr>
        <p:spPr>
          <a:xfrm>
            <a:off x="3124200" y="6467475"/>
            <a:ext cx="2895600" cy="301625"/>
          </a:xfrm>
        </p:spPr>
        <p:txBody>
          <a:bodyPr/>
          <a:lstStyle>
            <a:lvl1pPr>
              <a:defRPr/>
            </a:lvl1pPr>
          </a:lstStyle>
          <a:p>
            <a:endParaRPr lang="en-US" dirty="0"/>
          </a:p>
        </p:txBody>
      </p:sp>
      <p:sp>
        <p:nvSpPr>
          <p:cNvPr id="6" name="Slide Number Placeholder 5"/>
          <p:cNvSpPr>
            <a:spLocks noGrp="1"/>
          </p:cNvSpPr>
          <p:nvPr>
            <p:ph type="sldNum" sz="quarter" idx="12"/>
          </p:nvPr>
        </p:nvSpPr>
        <p:spPr>
          <a:xfrm>
            <a:off x="6553200" y="6467475"/>
            <a:ext cx="2133600" cy="301625"/>
          </a:xfrm>
        </p:spPr>
        <p:txBody>
          <a:bodyPr/>
          <a:lstStyle>
            <a:lvl1pPr>
              <a:defRPr/>
            </a:lvl1pPr>
          </a:lstStyle>
          <a:p>
            <a:fld id="{79DD78B8-4DA9-4B53-9224-748C0EE65096}" type="slidenum">
              <a:rPr lang="en-US"/>
              <a:pPr/>
              <a:t>‹#›</a:t>
            </a:fld>
            <a:endParaRPr lang="en-US" dirty="0"/>
          </a:p>
        </p:txBody>
      </p:sp>
    </p:spTree>
    <p:extLst>
      <p:ext uri="{BB962C8B-B14F-4D97-AF65-F5344CB8AC3E}">
        <p14:creationId xmlns:p14="http://schemas.microsoft.com/office/powerpoint/2010/main" val="304336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A74314D2-0EE9-4D0C-BAE8-C707FA58A075}" type="slidenum">
              <a:rPr lang="en-US"/>
              <a:pPr/>
              <a:t>‹#›</a:t>
            </a:fld>
            <a:endParaRPr lang="en-US" dirty="0"/>
          </a:p>
        </p:txBody>
      </p:sp>
    </p:spTree>
    <p:extLst>
      <p:ext uri="{BB962C8B-B14F-4D97-AF65-F5344CB8AC3E}">
        <p14:creationId xmlns:p14="http://schemas.microsoft.com/office/powerpoint/2010/main" val="349668370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65A0664C-A89F-4C6C-A3D0-474DBBCBE4F3}" type="slidenum">
              <a:rPr lang="en-US"/>
              <a:pPr/>
              <a:t>‹#›</a:t>
            </a:fld>
            <a:endParaRPr lang="en-US" dirty="0"/>
          </a:p>
        </p:txBody>
      </p:sp>
    </p:spTree>
    <p:extLst>
      <p:ext uri="{BB962C8B-B14F-4D97-AF65-F5344CB8AC3E}">
        <p14:creationId xmlns:p14="http://schemas.microsoft.com/office/powerpoint/2010/main" val="4028850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724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724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dirty="0"/>
          </a:p>
        </p:txBody>
      </p:sp>
      <p:sp>
        <p:nvSpPr>
          <p:cNvPr id="6" name="Footer Placeholder 5"/>
          <p:cNvSpPr>
            <a:spLocks noGrp="1"/>
          </p:cNvSpPr>
          <p:nvPr>
            <p:ph type="ftr" sz="quarter" idx="11"/>
          </p:nvPr>
        </p:nvSpPr>
        <p:spPr/>
        <p:txBody>
          <a:bodyPr/>
          <a:lstStyle>
            <a:lvl1pPr>
              <a:defRPr/>
            </a:lvl1pPr>
          </a:lstStyle>
          <a:p>
            <a:endParaRPr lang="en-US" dirty="0"/>
          </a:p>
        </p:txBody>
      </p:sp>
      <p:sp>
        <p:nvSpPr>
          <p:cNvPr id="7" name="Slide Number Placeholder 6"/>
          <p:cNvSpPr>
            <a:spLocks noGrp="1"/>
          </p:cNvSpPr>
          <p:nvPr>
            <p:ph type="sldNum" sz="quarter" idx="12"/>
          </p:nvPr>
        </p:nvSpPr>
        <p:spPr/>
        <p:txBody>
          <a:bodyPr/>
          <a:lstStyle>
            <a:lvl1pPr>
              <a:defRPr/>
            </a:lvl1pPr>
          </a:lstStyle>
          <a:p>
            <a:fld id="{D7061B37-C641-4768-92C3-2427BB0D2494}" type="slidenum">
              <a:rPr lang="en-US"/>
              <a:pPr/>
              <a:t>‹#›</a:t>
            </a:fld>
            <a:endParaRPr lang="en-US" dirty="0"/>
          </a:p>
        </p:txBody>
      </p:sp>
    </p:spTree>
    <p:extLst>
      <p:ext uri="{BB962C8B-B14F-4D97-AF65-F5344CB8AC3E}">
        <p14:creationId xmlns:p14="http://schemas.microsoft.com/office/powerpoint/2010/main" val="375235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dirty="0"/>
          </a:p>
        </p:txBody>
      </p:sp>
      <p:sp>
        <p:nvSpPr>
          <p:cNvPr id="8" name="Footer Placeholder 7"/>
          <p:cNvSpPr>
            <a:spLocks noGrp="1"/>
          </p:cNvSpPr>
          <p:nvPr>
            <p:ph type="ftr" sz="quarter" idx="11"/>
          </p:nvPr>
        </p:nvSpPr>
        <p:spPr/>
        <p:txBody>
          <a:bodyPr/>
          <a:lstStyle>
            <a:lvl1pPr>
              <a:defRPr/>
            </a:lvl1pPr>
          </a:lstStyle>
          <a:p>
            <a:endParaRPr lang="en-US" dirty="0"/>
          </a:p>
        </p:txBody>
      </p:sp>
      <p:sp>
        <p:nvSpPr>
          <p:cNvPr id="9" name="Slide Number Placeholder 8"/>
          <p:cNvSpPr>
            <a:spLocks noGrp="1"/>
          </p:cNvSpPr>
          <p:nvPr>
            <p:ph type="sldNum" sz="quarter" idx="12"/>
          </p:nvPr>
        </p:nvSpPr>
        <p:spPr/>
        <p:txBody>
          <a:bodyPr/>
          <a:lstStyle>
            <a:lvl1pPr>
              <a:defRPr/>
            </a:lvl1pPr>
          </a:lstStyle>
          <a:p>
            <a:fld id="{0D5752C6-B342-4D63-8ABC-48E618BBDC9C}" type="slidenum">
              <a:rPr lang="en-US"/>
              <a:pPr/>
              <a:t>‹#›</a:t>
            </a:fld>
            <a:endParaRPr lang="en-US" dirty="0"/>
          </a:p>
        </p:txBody>
      </p:sp>
    </p:spTree>
    <p:extLst>
      <p:ext uri="{BB962C8B-B14F-4D97-AF65-F5344CB8AC3E}">
        <p14:creationId xmlns:p14="http://schemas.microsoft.com/office/powerpoint/2010/main" val="36908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dirty="0"/>
          </a:p>
        </p:txBody>
      </p:sp>
      <p:sp>
        <p:nvSpPr>
          <p:cNvPr id="4" name="Footer Placeholder 3"/>
          <p:cNvSpPr>
            <a:spLocks noGrp="1"/>
          </p:cNvSpPr>
          <p:nvPr>
            <p:ph type="ftr" sz="quarter" idx="11"/>
          </p:nvPr>
        </p:nvSpPr>
        <p:spPr/>
        <p:txBody>
          <a:bodyPr/>
          <a:lstStyle>
            <a:lvl1pPr>
              <a:defRPr/>
            </a:lvl1pPr>
          </a:lstStyle>
          <a:p>
            <a:endParaRPr lang="en-US" dirty="0"/>
          </a:p>
        </p:txBody>
      </p:sp>
      <p:sp>
        <p:nvSpPr>
          <p:cNvPr id="5" name="Slide Number Placeholder 4"/>
          <p:cNvSpPr>
            <a:spLocks noGrp="1"/>
          </p:cNvSpPr>
          <p:nvPr>
            <p:ph type="sldNum" sz="quarter" idx="12"/>
          </p:nvPr>
        </p:nvSpPr>
        <p:spPr/>
        <p:txBody>
          <a:bodyPr/>
          <a:lstStyle>
            <a:lvl1pPr>
              <a:defRPr/>
            </a:lvl1pPr>
          </a:lstStyle>
          <a:p>
            <a:fld id="{A3A7DF02-B38A-4A7F-8134-879A23A32AF4}" type="slidenum">
              <a:rPr lang="en-US"/>
              <a:pPr/>
              <a:t>‹#›</a:t>
            </a:fld>
            <a:endParaRPr lang="en-US" dirty="0"/>
          </a:p>
        </p:txBody>
      </p:sp>
    </p:spTree>
    <p:extLst>
      <p:ext uri="{BB962C8B-B14F-4D97-AF65-F5344CB8AC3E}">
        <p14:creationId xmlns:p14="http://schemas.microsoft.com/office/powerpoint/2010/main" val="2314962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dirty="0"/>
          </a:p>
        </p:txBody>
      </p:sp>
      <p:sp>
        <p:nvSpPr>
          <p:cNvPr id="3" name="Footer Placeholder 2"/>
          <p:cNvSpPr>
            <a:spLocks noGrp="1"/>
          </p:cNvSpPr>
          <p:nvPr>
            <p:ph type="ftr" sz="quarter" idx="11"/>
          </p:nvPr>
        </p:nvSpPr>
        <p:spPr/>
        <p:txBody>
          <a:bodyPr/>
          <a:lstStyle>
            <a:lvl1pPr>
              <a:defRPr/>
            </a:lvl1pPr>
          </a:lstStyle>
          <a:p>
            <a:endParaRPr lang="en-US" dirty="0"/>
          </a:p>
        </p:txBody>
      </p:sp>
      <p:sp>
        <p:nvSpPr>
          <p:cNvPr id="4" name="Slide Number Placeholder 3"/>
          <p:cNvSpPr>
            <a:spLocks noGrp="1"/>
          </p:cNvSpPr>
          <p:nvPr>
            <p:ph type="sldNum" sz="quarter" idx="12"/>
          </p:nvPr>
        </p:nvSpPr>
        <p:spPr/>
        <p:txBody>
          <a:bodyPr/>
          <a:lstStyle>
            <a:lvl1pPr>
              <a:defRPr/>
            </a:lvl1pPr>
          </a:lstStyle>
          <a:p>
            <a:fld id="{7207984D-5CBA-4B27-986F-A5F9CEF20AC9}" type="slidenum">
              <a:rPr lang="en-US"/>
              <a:pPr/>
              <a:t>‹#›</a:t>
            </a:fld>
            <a:endParaRPr lang="en-US" dirty="0"/>
          </a:p>
        </p:txBody>
      </p:sp>
    </p:spTree>
    <p:extLst>
      <p:ext uri="{BB962C8B-B14F-4D97-AF65-F5344CB8AC3E}">
        <p14:creationId xmlns:p14="http://schemas.microsoft.com/office/powerpoint/2010/main" val="1455811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dirty="0"/>
          </a:p>
        </p:txBody>
      </p:sp>
      <p:sp>
        <p:nvSpPr>
          <p:cNvPr id="6" name="Footer Placeholder 5"/>
          <p:cNvSpPr>
            <a:spLocks noGrp="1"/>
          </p:cNvSpPr>
          <p:nvPr>
            <p:ph type="ftr" sz="quarter" idx="11"/>
          </p:nvPr>
        </p:nvSpPr>
        <p:spPr/>
        <p:txBody>
          <a:bodyPr/>
          <a:lstStyle>
            <a:lvl1pPr>
              <a:defRPr/>
            </a:lvl1pPr>
          </a:lstStyle>
          <a:p>
            <a:endParaRPr lang="en-US" dirty="0"/>
          </a:p>
        </p:txBody>
      </p:sp>
      <p:sp>
        <p:nvSpPr>
          <p:cNvPr id="7" name="Slide Number Placeholder 6"/>
          <p:cNvSpPr>
            <a:spLocks noGrp="1"/>
          </p:cNvSpPr>
          <p:nvPr>
            <p:ph type="sldNum" sz="quarter" idx="12"/>
          </p:nvPr>
        </p:nvSpPr>
        <p:spPr/>
        <p:txBody>
          <a:bodyPr/>
          <a:lstStyle>
            <a:lvl1pPr>
              <a:defRPr/>
            </a:lvl1pPr>
          </a:lstStyle>
          <a:p>
            <a:fld id="{BD08F851-58C3-4419-8031-25E7DD863294}" type="slidenum">
              <a:rPr lang="en-US"/>
              <a:pPr/>
              <a:t>‹#›</a:t>
            </a:fld>
            <a:endParaRPr lang="en-US" dirty="0"/>
          </a:p>
        </p:txBody>
      </p:sp>
    </p:spTree>
    <p:extLst>
      <p:ext uri="{BB962C8B-B14F-4D97-AF65-F5344CB8AC3E}">
        <p14:creationId xmlns:p14="http://schemas.microsoft.com/office/powerpoint/2010/main" val="3491555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dirty="0"/>
          </a:p>
        </p:txBody>
      </p:sp>
      <p:sp>
        <p:nvSpPr>
          <p:cNvPr id="6" name="Footer Placeholder 5"/>
          <p:cNvSpPr>
            <a:spLocks noGrp="1"/>
          </p:cNvSpPr>
          <p:nvPr>
            <p:ph type="ftr" sz="quarter" idx="11"/>
          </p:nvPr>
        </p:nvSpPr>
        <p:spPr/>
        <p:txBody>
          <a:bodyPr/>
          <a:lstStyle>
            <a:lvl1pPr>
              <a:defRPr/>
            </a:lvl1pPr>
          </a:lstStyle>
          <a:p>
            <a:endParaRPr lang="en-US" dirty="0"/>
          </a:p>
        </p:txBody>
      </p:sp>
      <p:sp>
        <p:nvSpPr>
          <p:cNvPr id="7" name="Slide Number Placeholder 6"/>
          <p:cNvSpPr>
            <a:spLocks noGrp="1"/>
          </p:cNvSpPr>
          <p:nvPr>
            <p:ph type="sldNum" sz="quarter" idx="12"/>
          </p:nvPr>
        </p:nvSpPr>
        <p:spPr/>
        <p:txBody>
          <a:bodyPr/>
          <a:lstStyle>
            <a:lvl1pPr>
              <a:defRPr/>
            </a:lvl1pPr>
          </a:lstStyle>
          <a:p>
            <a:fld id="{05B3047F-55A2-4CBC-9A07-8FB77B255502}" type="slidenum">
              <a:rPr lang="en-US"/>
              <a:pPr/>
              <a:t>‹#›</a:t>
            </a:fld>
            <a:endParaRPr lang="en-US" dirty="0"/>
          </a:p>
        </p:txBody>
      </p:sp>
    </p:spTree>
    <p:extLst>
      <p:ext uri="{BB962C8B-B14F-4D97-AF65-F5344CB8AC3E}">
        <p14:creationId xmlns:p14="http://schemas.microsoft.com/office/powerpoint/2010/main" val="8798988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21" Type="http://schemas.openxmlformats.org/officeDocument/2006/relationships/image" Target="../media/image6.jpe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jpeg"/><Relationship Id="rId2" Type="http://schemas.openxmlformats.org/officeDocument/2006/relationships/slideLayout" Target="../slideLayouts/slideLayout2.xml"/><Relationship Id="rId16" Type="http://schemas.openxmlformats.org/officeDocument/2006/relationships/image" Target="../media/image1.png"/><Relationship Id="rId20"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image" Target="../media/image4.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50" name="Rectangle 26"/>
          <p:cNvSpPr>
            <a:spLocks noChangeArrowheads="1"/>
          </p:cNvSpPr>
          <p:nvPr/>
        </p:nvSpPr>
        <p:spPr bwMode="gray">
          <a:xfrm>
            <a:off x="0" y="228600"/>
            <a:ext cx="9144000" cy="838200"/>
          </a:xfrm>
          <a:prstGeom prst="rect">
            <a:avLst/>
          </a:prstGeom>
          <a:gradFill rotWithShape="1">
            <a:gsLst>
              <a:gs pos="0">
                <a:schemeClr val="tx2">
                  <a:gamma/>
                  <a:shade val="41176"/>
                  <a:invGamma/>
                </a:schemeClr>
              </a:gs>
              <a:gs pos="100000">
                <a:schemeClr val="tx2"/>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028" name="Rectangle 4"/>
          <p:cNvSpPr>
            <a:spLocks noGrp="1" noChangeArrowheads="1"/>
          </p:cNvSpPr>
          <p:nvPr>
            <p:ph type="dt" sz="half" idx="2"/>
          </p:nvPr>
        </p:nvSpPr>
        <p:spPr bwMode="gray">
          <a:xfrm>
            <a:off x="457200" y="6467475"/>
            <a:ext cx="2133600" cy="30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b="0">
                <a:latin typeface="+mn-lt"/>
              </a:defRPr>
            </a:lvl1pPr>
          </a:lstStyle>
          <a:p>
            <a:endParaRPr lang="en-US" dirty="0"/>
          </a:p>
        </p:txBody>
      </p:sp>
      <p:sp>
        <p:nvSpPr>
          <p:cNvPr id="1029" name="Rectangle 5"/>
          <p:cNvSpPr>
            <a:spLocks noGrp="1" noChangeArrowheads="1"/>
          </p:cNvSpPr>
          <p:nvPr>
            <p:ph type="ftr" sz="quarter" idx="3"/>
          </p:nvPr>
        </p:nvSpPr>
        <p:spPr bwMode="gray">
          <a:xfrm>
            <a:off x="3124200" y="6467475"/>
            <a:ext cx="2895600" cy="30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200" b="0">
                <a:latin typeface="+mn-lt"/>
              </a:defRPr>
            </a:lvl1pPr>
          </a:lstStyle>
          <a:p>
            <a:endParaRPr lang="en-US" dirty="0"/>
          </a:p>
        </p:txBody>
      </p:sp>
      <p:sp>
        <p:nvSpPr>
          <p:cNvPr id="1030" name="Rectangle 6"/>
          <p:cNvSpPr>
            <a:spLocks noGrp="1" noChangeArrowheads="1"/>
          </p:cNvSpPr>
          <p:nvPr>
            <p:ph type="sldNum" sz="quarter" idx="4"/>
          </p:nvPr>
        </p:nvSpPr>
        <p:spPr bwMode="gray">
          <a:xfrm>
            <a:off x="6553200" y="6467475"/>
            <a:ext cx="2133600" cy="30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b="0">
                <a:latin typeface="+mn-lt"/>
              </a:defRPr>
            </a:lvl1pPr>
          </a:lstStyle>
          <a:p>
            <a:fld id="{B7AE8462-80CC-439F-8191-6FA8D9FA4D8C}" type="slidenum">
              <a:rPr lang="en-US"/>
              <a:pPr/>
              <a:t>‹#›</a:t>
            </a:fld>
            <a:endParaRPr lang="en-US" dirty="0"/>
          </a:p>
        </p:txBody>
      </p:sp>
      <p:sp>
        <p:nvSpPr>
          <p:cNvPr id="1176" name="Rectangle 152"/>
          <p:cNvSpPr>
            <a:spLocks noChangeArrowheads="1"/>
          </p:cNvSpPr>
          <p:nvPr/>
        </p:nvSpPr>
        <p:spPr bwMode="gray">
          <a:xfrm>
            <a:off x="6613525" y="5918200"/>
            <a:ext cx="506413" cy="469900"/>
          </a:xfrm>
          <a:prstGeom prst="rect">
            <a:avLst/>
          </a:prstGeom>
          <a:solidFill>
            <a:schemeClr val="accent2">
              <a:alpha val="20000"/>
            </a:scheme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77" name="Rectangle 153"/>
          <p:cNvSpPr>
            <a:spLocks noChangeArrowheads="1"/>
          </p:cNvSpPr>
          <p:nvPr/>
        </p:nvSpPr>
        <p:spPr bwMode="gray">
          <a:xfrm>
            <a:off x="7629525" y="5918200"/>
            <a:ext cx="506413" cy="469900"/>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78" name="Rectangle 154"/>
          <p:cNvSpPr>
            <a:spLocks noChangeArrowheads="1"/>
          </p:cNvSpPr>
          <p:nvPr/>
        </p:nvSpPr>
        <p:spPr bwMode="gray">
          <a:xfrm>
            <a:off x="7113588" y="5440363"/>
            <a:ext cx="508000" cy="473075"/>
          </a:xfrm>
          <a:prstGeom prst="rect">
            <a:avLst/>
          </a:prstGeom>
          <a:solidFill>
            <a:srgbClr val="DDDDDD">
              <a:alpha val="10001"/>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79" name="Rectangle 155"/>
          <p:cNvSpPr>
            <a:spLocks noChangeArrowheads="1"/>
          </p:cNvSpPr>
          <p:nvPr/>
        </p:nvSpPr>
        <p:spPr bwMode="gray">
          <a:xfrm>
            <a:off x="8626475" y="5918200"/>
            <a:ext cx="506413" cy="469900"/>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80" name="Rectangle 156"/>
          <p:cNvSpPr>
            <a:spLocks noChangeArrowheads="1"/>
          </p:cNvSpPr>
          <p:nvPr/>
        </p:nvSpPr>
        <p:spPr bwMode="gray">
          <a:xfrm>
            <a:off x="4575175" y="5918200"/>
            <a:ext cx="506413" cy="469900"/>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81" name="Rectangle 157"/>
          <p:cNvSpPr>
            <a:spLocks noChangeArrowheads="1"/>
          </p:cNvSpPr>
          <p:nvPr/>
        </p:nvSpPr>
        <p:spPr bwMode="gray">
          <a:xfrm>
            <a:off x="5600700" y="5918200"/>
            <a:ext cx="506413" cy="469900"/>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82" name="Rectangle 158"/>
          <p:cNvSpPr>
            <a:spLocks noChangeArrowheads="1"/>
          </p:cNvSpPr>
          <p:nvPr/>
        </p:nvSpPr>
        <p:spPr bwMode="gray">
          <a:xfrm>
            <a:off x="5083175" y="5440363"/>
            <a:ext cx="508000" cy="473075"/>
          </a:xfrm>
          <a:prstGeom prst="rect">
            <a:avLst/>
          </a:prstGeom>
          <a:solidFill>
            <a:srgbClr val="DDDDDD">
              <a:alpha val="10001"/>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83" name="Rectangle 159"/>
          <p:cNvSpPr>
            <a:spLocks noChangeArrowheads="1"/>
          </p:cNvSpPr>
          <p:nvPr/>
        </p:nvSpPr>
        <p:spPr bwMode="gray">
          <a:xfrm>
            <a:off x="6097588" y="5440363"/>
            <a:ext cx="509587" cy="473075"/>
          </a:xfrm>
          <a:prstGeom prst="rect">
            <a:avLst/>
          </a:prstGeom>
          <a:solidFill>
            <a:srgbClr val="DDDDDD">
              <a:alpha val="10001"/>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84" name="Rectangle 160"/>
          <p:cNvSpPr>
            <a:spLocks noChangeArrowheads="1"/>
          </p:cNvSpPr>
          <p:nvPr/>
        </p:nvSpPr>
        <p:spPr bwMode="gray">
          <a:xfrm>
            <a:off x="4068763" y="5440363"/>
            <a:ext cx="509587" cy="473075"/>
          </a:xfrm>
          <a:prstGeom prst="rect">
            <a:avLst/>
          </a:prstGeom>
          <a:solidFill>
            <a:schemeClr val="accent2">
              <a:alpha val="10001"/>
            </a:scheme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85" name="Rectangle 161"/>
          <p:cNvSpPr>
            <a:spLocks noChangeArrowheads="1"/>
          </p:cNvSpPr>
          <p:nvPr/>
        </p:nvSpPr>
        <p:spPr bwMode="gray">
          <a:xfrm>
            <a:off x="6605588" y="4972050"/>
            <a:ext cx="506412" cy="473075"/>
          </a:xfrm>
          <a:prstGeom prst="rect">
            <a:avLst/>
          </a:prstGeom>
          <a:solidFill>
            <a:srgbClr val="EAEAEA">
              <a:alpha val="5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86" name="Rectangle 162"/>
          <p:cNvSpPr>
            <a:spLocks noChangeArrowheads="1"/>
          </p:cNvSpPr>
          <p:nvPr/>
        </p:nvSpPr>
        <p:spPr bwMode="gray">
          <a:xfrm>
            <a:off x="7623175" y="4972050"/>
            <a:ext cx="506413" cy="473075"/>
          </a:xfrm>
          <a:prstGeom prst="rect">
            <a:avLst/>
          </a:prstGeom>
          <a:solidFill>
            <a:schemeClr val="accent2">
              <a:alpha val="5000"/>
            </a:scheme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87" name="Rectangle 163"/>
          <p:cNvSpPr>
            <a:spLocks noChangeArrowheads="1"/>
          </p:cNvSpPr>
          <p:nvPr/>
        </p:nvSpPr>
        <p:spPr bwMode="gray">
          <a:xfrm>
            <a:off x="8628063" y="4972050"/>
            <a:ext cx="508000" cy="473075"/>
          </a:xfrm>
          <a:prstGeom prst="rect">
            <a:avLst/>
          </a:prstGeom>
          <a:solidFill>
            <a:srgbClr val="EAEAEA">
              <a:alpha val="5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88" name="Rectangle 164"/>
          <p:cNvSpPr>
            <a:spLocks noChangeArrowheads="1"/>
          </p:cNvSpPr>
          <p:nvPr/>
        </p:nvSpPr>
        <p:spPr bwMode="gray">
          <a:xfrm>
            <a:off x="5600700" y="4972050"/>
            <a:ext cx="506413" cy="473075"/>
          </a:xfrm>
          <a:prstGeom prst="rect">
            <a:avLst/>
          </a:prstGeom>
          <a:solidFill>
            <a:schemeClr val="folHlink">
              <a:alpha val="5000"/>
            </a:scheme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89" name="Rectangle 165"/>
          <p:cNvSpPr>
            <a:spLocks noChangeArrowheads="1"/>
          </p:cNvSpPr>
          <p:nvPr/>
        </p:nvSpPr>
        <p:spPr bwMode="gray">
          <a:xfrm>
            <a:off x="8128000" y="6386513"/>
            <a:ext cx="506413" cy="471487"/>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90" name="Rectangle 166"/>
          <p:cNvSpPr>
            <a:spLocks noChangeArrowheads="1"/>
          </p:cNvSpPr>
          <p:nvPr/>
        </p:nvSpPr>
        <p:spPr bwMode="gray">
          <a:xfrm>
            <a:off x="5091113" y="6386513"/>
            <a:ext cx="508000" cy="471487"/>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91" name="Rectangle 167"/>
          <p:cNvSpPr>
            <a:spLocks noChangeArrowheads="1"/>
          </p:cNvSpPr>
          <p:nvPr/>
        </p:nvSpPr>
        <p:spPr bwMode="gray">
          <a:xfrm>
            <a:off x="6105525" y="6386513"/>
            <a:ext cx="508000" cy="471487"/>
          </a:xfrm>
          <a:prstGeom prst="rect">
            <a:avLst/>
          </a:prstGeom>
          <a:solidFill>
            <a:schemeClr val="folHlink">
              <a:alpha val="20000"/>
            </a:scheme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92" name="Rectangle 168"/>
          <p:cNvSpPr>
            <a:spLocks noChangeArrowheads="1"/>
          </p:cNvSpPr>
          <p:nvPr/>
        </p:nvSpPr>
        <p:spPr bwMode="gray">
          <a:xfrm>
            <a:off x="4068763" y="6386513"/>
            <a:ext cx="509587" cy="471487"/>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93" name="Rectangle 169"/>
          <p:cNvSpPr>
            <a:spLocks noChangeArrowheads="1"/>
          </p:cNvSpPr>
          <p:nvPr/>
        </p:nvSpPr>
        <p:spPr bwMode="gray">
          <a:xfrm>
            <a:off x="8113713" y="5440363"/>
            <a:ext cx="506412" cy="473075"/>
          </a:xfrm>
          <a:prstGeom prst="rect">
            <a:avLst/>
          </a:prstGeom>
          <a:solidFill>
            <a:schemeClr val="folHlink">
              <a:alpha val="10001"/>
            </a:scheme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94" name="Rectangle 170"/>
          <p:cNvSpPr>
            <a:spLocks noChangeArrowheads="1"/>
          </p:cNvSpPr>
          <p:nvPr/>
        </p:nvSpPr>
        <p:spPr bwMode="gray">
          <a:xfrm>
            <a:off x="4575175" y="4965700"/>
            <a:ext cx="506413" cy="469900"/>
          </a:xfrm>
          <a:prstGeom prst="rect">
            <a:avLst/>
          </a:prstGeom>
          <a:solidFill>
            <a:srgbClr val="DDDDDD">
              <a:alpha val="5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95" name="Rectangle 171"/>
          <p:cNvSpPr>
            <a:spLocks noChangeArrowheads="1"/>
          </p:cNvSpPr>
          <p:nvPr/>
        </p:nvSpPr>
        <p:spPr bwMode="gray">
          <a:xfrm>
            <a:off x="7113588" y="6384925"/>
            <a:ext cx="508000" cy="471488"/>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97" name="Rectangle 173"/>
          <p:cNvSpPr>
            <a:spLocks noChangeArrowheads="1"/>
          </p:cNvSpPr>
          <p:nvPr/>
        </p:nvSpPr>
        <p:spPr bwMode="gray">
          <a:xfrm>
            <a:off x="3556000" y="5918200"/>
            <a:ext cx="506413" cy="469900"/>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198" name="Rectangle 174"/>
          <p:cNvSpPr>
            <a:spLocks noChangeArrowheads="1"/>
          </p:cNvSpPr>
          <p:nvPr/>
        </p:nvSpPr>
        <p:spPr bwMode="gray">
          <a:xfrm>
            <a:off x="3038475" y="5440363"/>
            <a:ext cx="506413" cy="473075"/>
          </a:xfrm>
          <a:prstGeom prst="rect">
            <a:avLst/>
          </a:prstGeom>
          <a:solidFill>
            <a:srgbClr val="DDDDDD">
              <a:alpha val="10001"/>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00" name="Rectangle 176"/>
          <p:cNvSpPr>
            <a:spLocks noChangeArrowheads="1"/>
          </p:cNvSpPr>
          <p:nvPr/>
        </p:nvSpPr>
        <p:spPr bwMode="gray">
          <a:xfrm>
            <a:off x="3556000" y="4972050"/>
            <a:ext cx="506413" cy="473075"/>
          </a:xfrm>
          <a:prstGeom prst="rect">
            <a:avLst/>
          </a:prstGeom>
          <a:solidFill>
            <a:schemeClr val="folHlink">
              <a:alpha val="5000"/>
            </a:scheme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01" name="Rectangle 177"/>
          <p:cNvSpPr>
            <a:spLocks noChangeArrowheads="1"/>
          </p:cNvSpPr>
          <p:nvPr/>
        </p:nvSpPr>
        <p:spPr bwMode="gray">
          <a:xfrm>
            <a:off x="3046413" y="6386513"/>
            <a:ext cx="508000" cy="471487"/>
          </a:xfrm>
          <a:prstGeom prst="rect">
            <a:avLst/>
          </a:prstGeom>
          <a:solidFill>
            <a:schemeClr val="folHlink">
              <a:alpha val="20000"/>
            </a:scheme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05" name="Rectangle 181"/>
          <p:cNvSpPr>
            <a:spLocks noChangeArrowheads="1"/>
          </p:cNvSpPr>
          <p:nvPr/>
        </p:nvSpPr>
        <p:spPr bwMode="gray">
          <a:xfrm>
            <a:off x="1524000" y="5918200"/>
            <a:ext cx="506413" cy="469900"/>
          </a:xfrm>
          <a:prstGeom prst="rect">
            <a:avLst/>
          </a:prstGeom>
          <a:solidFill>
            <a:schemeClr val="accent2">
              <a:alpha val="20000"/>
            </a:scheme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06" name="Rectangle 182"/>
          <p:cNvSpPr>
            <a:spLocks noChangeArrowheads="1"/>
          </p:cNvSpPr>
          <p:nvPr/>
        </p:nvSpPr>
        <p:spPr bwMode="gray">
          <a:xfrm>
            <a:off x="2540000" y="5918200"/>
            <a:ext cx="506413" cy="469900"/>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07" name="Rectangle 183"/>
          <p:cNvSpPr>
            <a:spLocks noChangeArrowheads="1"/>
          </p:cNvSpPr>
          <p:nvPr/>
        </p:nvSpPr>
        <p:spPr bwMode="gray">
          <a:xfrm>
            <a:off x="2024063" y="5440363"/>
            <a:ext cx="506412" cy="473075"/>
          </a:xfrm>
          <a:prstGeom prst="rect">
            <a:avLst/>
          </a:prstGeom>
          <a:solidFill>
            <a:srgbClr val="DDDDDD">
              <a:alpha val="10001"/>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08" name="Rectangle 184"/>
          <p:cNvSpPr>
            <a:spLocks noChangeArrowheads="1"/>
          </p:cNvSpPr>
          <p:nvPr/>
        </p:nvSpPr>
        <p:spPr bwMode="gray">
          <a:xfrm>
            <a:off x="511175" y="5918200"/>
            <a:ext cx="506413" cy="469900"/>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09" name="Rectangle 185"/>
          <p:cNvSpPr>
            <a:spLocks noChangeArrowheads="1"/>
          </p:cNvSpPr>
          <p:nvPr/>
        </p:nvSpPr>
        <p:spPr bwMode="gray">
          <a:xfrm>
            <a:off x="4763" y="5440363"/>
            <a:ext cx="506412" cy="473075"/>
          </a:xfrm>
          <a:prstGeom prst="rect">
            <a:avLst/>
          </a:prstGeom>
          <a:solidFill>
            <a:srgbClr val="DDDDDD">
              <a:alpha val="10001"/>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10" name="Rectangle 186"/>
          <p:cNvSpPr>
            <a:spLocks noChangeArrowheads="1"/>
          </p:cNvSpPr>
          <p:nvPr/>
        </p:nvSpPr>
        <p:spPr bwMode="gray">
          <a:xfrm>
            <a:off x="1008063" y="5440363"/>
            <a:ext cx="508000" cy="473075"/>
          </a:xfrm>
          <a:prstGeom prst="rect">
            <a:avLst/>
          </a:prstGeom>
          <a:solidFill>
            <a:srgbClr val="DDDDDD">
              <a:alpha val="10001"/>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11" name="Rectangle 187"/>
          <p:cNvSpPr>
            <a:spLocks noChangeArrowheads="1"/>
          </p:cNvSpPr>
          <p:nvPr/>
        </p:nvSpPr>
        <p:spPr bwMode="gray">
          <a:xfrm>
            <a:off x="1514475" y="4972050"/>
            <a:ext cx="508000" cy="473075"/>
          </a:xfrm>
          <a:prstGeom prst="rect">
            <a:avLst/>
          </a:prstGeom>
          <a:solidFill>
            <a:srgbClr val="EAEAEA">
              <a:alpha val="5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12" name="Rectangle 188"/>
          <p:cNvSpPr>
            <a:spLocks noChangeArrowheads="1"/>
          </p:cNvSpPr>
          <p:nvPr/>
        </p:nvSpPr>
        <p:spPr bwMode="gray">
          <a:xfrm>
            <a:off x="2532063" y="4972050"/>
            <a:ext cx="508000" cy="473075"/>
          </a:xfrm>
          <a:prstGeom prst="rect">
            <a:avLst/>
          </a:prstGeom>
          <a:solidFill>
            <a:srgbClr val="EAEAEA">
              <a:alpha val="5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13" name="Rectangle 189"/>
          <p:cNvSpPr>
            <a:spLocks noChangeArrowheads="1"/>
          </p:cNvSpPr>
          <p:nvPr/>
        </p:nvSpPr>
        <p:spPr bwMode="gray">
          <a:xfrm>
            <a:off x="511175" y="4972050"/>
            <a:ext cx="506413" cy="473075"/>
          </a:xfrm>
          <a:prstGeom prst="rect">
            <a:avLst/>
          </a:prstGeom>
          <a:solidFill>
            <a:schemeClr val="folHlink">
              <a:alpha val="5000"/>
            </a:scheme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14" name="Rectangle 190"/>
          <p:cNvSpPr>
            <a:spLocks noChangeArrowheads="1"/>
          </p:cNvSpPr>
          <p:nvPr/>
        </p:nvSpPr>
        <p:spPr bwMode="gray">
          <a:xfrm>
            <a:off x="12700" y="6386513"/>
            <a:ext cx="508000" cy="471487"/>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15" name="Rectangle 191"/>
          <p:cNvSpPr>
            <a:spLocks noChangeArrowheads="1"/>
          </p:cNvSpPr>
          <p:nvPr/>
        </p:nvSpPr>
        <p:spPr bwMode="gray">
          <a:xfrm>
            <a:off x="1016000" y="6386513"/>
            <a:ext cx="508000" cy="471487"/>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16" name="Rectangle 192"/>
          <p:cNvSpPr>
            <a:spLocks noChangeArrowheads="1"/>
          </p:cNvSpPr>
          <p:nvPr/>
        </p:nvSpPr>
        <p:spPr bwMode="gray">
          <a:xfrm>
            <a:off x="2024063" y="6384925"/>
            <a:ext cx="506412" cy="471488"/>
          </a:xfrm>
          <a:prstGeom prst="rect">
            <a:avLst/>
          </a:prstGeom>
          <a:solidFill>
            <a:srgbClr val="DDDDDD">
              <a:alpha val="20000"/>
            </a:srgbClr>
          </a:solidFill>
          <a:ln w="9525">
            <a:solidFill>
              <a:srgbClr val="DDDDDD">
                <a:alpha val="60001"/>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218" name="Rectangle 194"/>
          <p:cNvSpPr>
            <a:spLocks noChangeArrowheads="1"/>
          </p:cNvSpPr>
          <p:nvPr/>
        </p:nvSpPr>
        <p:spPr bwMode="gray">
          <a:xfrm>
            <a:off x="0" y="4908550"/>
            <a:ext cx="9144000" cy="1477963"/>
          </a:xfrm>
          <a:prstGeom prst="rect">
            <a:avLst/>
          </a:prstGeom>
          <a:gradFill rotWithShape="1">
            <a:gsLst>
              <a:gs pos="0">
                <a:schemeClr val="bg1">
                  <a:alpha val="89999"/>
                </a:schemeClr>
              </a:gs>
              <a:gs pos="100000">
                <a:schemeClr val="bg1">
                  <a:gamma/>
                  <a:tint val="0"/>
                  <a:invGamma/>
                  <a:alpha val="0"/>
                </a:scheme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1027" name="Rectangle 3"/>
          <p:cNvSpPr>
            <a:spLocks noGrp="1" noChangeArrowheads="1"/>
          </p:cNvSpPr>
          <p:nvPr>
            <p:ph type="body" idx="1"/>
          </p:nvPr>
        </p:nvSpPr>
        <p:spPr bwMode="gray">
          <a:xfrm>
            <a:off x="457200" y="1600200"/>
            <a:ext cx="8229600" cy="472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grpSp>
        <p:nvGrpSpPr>
          <p:cNvPr id="1219" name="Group 195"/>
          <p:cNvGrpSpPr>
            <a:grpSpLocks/>
          </p:cNvGrpSpPr>
          <p:nvPr/>
        </p:nvGrpSpPr>
        <p:grpSpPr bwMode="auto">
          <a:xfrm>
            <a:off x="0" y="357188"/>
            <a:ext cx="1157288" cy="1123950"/>
            <a:chOff x="-9" y="1395"/>
            <a:chExt cx="2985" cy="2898"/>
          </a:xfrm>
        </p:grpSpPr>
        <p:pic>
          <p:nvPicPr>
            <p:cNvPr id="1220" name="Picture 196" descr="pan01"/>
            <p:cNvPicPr>
              <a:picLocks noChangeAspect="1" noChangeArrowheads="1"/>
            </p:cNvPicPr>
            <p:nvPr/>
          </p:nvPicPr>
          <p:blipFill>
            <a:blip r:embed="rId16" cstate="print">
              <a:extLst>
                <a:ext uri="{28A0092B-C50C-407E-A947-70E740481C1C}">
                  <a14:useLocalDpi xmlns:a14="http://schemas.microsoft.com/office/drawing/2010/main" val="0"/>
                </a:ext>
              </a:extLst>
            </a:blip>
            <a:srcRect l="46681" r="2339"/>
            <a:stretch>
              <a:fillRect/>
            </a:stretch>
          </p:blipFill>
          <p:spPr bwMode="gray">
            <a:xfrm>
              <a:off x="0" y="1395"/>
              <a:ext cx="2976" cy="2898"/>
            </a:xfrm>
            <a:prstGeom prst="rect">
              <a:avLst/>
            </a:prstGeom>
            <a:noFill/>
            <a:extLst>
              <a:ext uri="{909E8E84-426E-40DD-AFC4-6F175D3DCCD1}">
                <a14:hiddenFill xmlns:a14="http://schemas.microsoft.com/office/drawing/2010/main">
                  <a:solidFill>
                    <a:srgbClr val="FFFFFF"/>
                  </a:solidFill>
                </a14:hiddenFill>
              </a:ext>
            </a:extLst>
          </p:spPr>
        </p:pic>
        <p:sp>
          <p:nvSpPr>
            <p:cNvPr id="1221" name="Freeform 197" descr="wiz_gold03"/>
            <p:cNvSpPr>
              <a:spLocks/>
            </p:cNvSpPr>
            <p:nvPr/>
          </p:nvSpPr>
          <p:spPr bwMode="gray">
            <a:xfrm>
              <a:off x="-9" y="1493"/>
              <a:ext cx="2841" cy="2599"/>
            </a:xfrm>
            <a:custGeom>
              <a:avLst/>
              <a:gdLst>
                <a:gd name="T0" fmla="*/ 0 w 2841"/>
                <a:gd name="T1" fmla="*/ 18 h 2599"/>
                <a:gd name="T2" fmla="*/ 2841 w 2841"/>
                <a:gd name="T3" fmla="*/ 0 h 2599"/>
                <a:gd name="T4" fmla="*/ 1294 w 2841"/>
                <a:gd name="T5" fmla="*/ 2597 h 2599"/>
                <a:gd name="T6" fmla="*/ 2 w 2841"/>
                <a:gd name="T7" fmla="*/ 2599 h 2599"/>
                <a:gd name="T8" fmla="*/ 0 w 2841"/>
                <a:gd name="T9" fmla="*/ 18 h 2599"/>
              </a:gdLst>
              <a:ahLst/>
              <a:cxnLst>
                <a:cxn ang="0">
                  <a:pos x="T0" y="T1"/>
                </a:cxn>
                <a:cxn ang="0">
                  <a:pos x="T2" y="T3"/>
                </a:cxn>
                <a:cxn ang="0">
                  <a:pos x="T4" y="T5"/>
                </a:cxn>
                <a:cxn ang="0">
                  <a:pos x="T6" y="T7"/>
                </a:cxn>
                <a:cxn ang="0">
                  <a:pos x="T8" y="T9"/>
                </a:cxn>
              </a:cxnLst>
              <a:rect l="0" t="0" r="r" b="b"/>
              <a:pathLst>
                <a:path w="2841" h="2599">
                  <a:moveTo>
                    <a:pt x="0" y="18"/>
                  </a:moveTo>
                  <a:lnTo>
                    <a:pt x="2841" y="0"/>
                  </a:lnTo>
                  <a:lnTo>
                    <a:pt x="1294" y="2597"/>
                  </a:lnTo>
                  <a:lnTo>
                    <a:pt x="2" y="2599"/>
                  </a:lnTo>
                  <a:lnTo>
                    <a:pt x="0" y="18"/>
                  </a:lnTo>
                  <a:close/>
                </a:path>
              </a:pathLst>
            </a:custGeom>
            <a:blipFill dpi="0" rotWithShape="1">
              <a:blip r:embed="rId17"/>
              <a:srcRect/>
              <a:stretch>
                <a:fillRect r="-15708"/>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grpSp>
        <p:nvGrpSpPr>
          <p:cNvPr id="1222" name="Group 198"/>
          <p:cNvGrpSpPr>
            <a:grpSpLocks/>
          </p:cNvGrpSpPr>
          <p:nvPr/>
        </p:nvGrpSpPr>
        <p:grpSpPr bwMode="auto">
          <a:xfrm>
            <a:off x="-6350" y="195263"/>
            <a:ext cx="1057275" cy="1143000"/>
            <a:chOff x="0" y="1039"/>
            <a:chExt cx="2681" cy="2897"/>
          </a:xfrm>
        </p:grpSpPr>
        <p:pic>
          <p:nvPicPr>
            <p:cNvPr id="1223" name="Picture 199" descr="pan01"/>
            <p:cNvPicPr>
              <a:picLocks noChangeAspect="1" noChangeArrowheads="1"/>
            </p:cNvPicPr>
            <p:nvPr userDrawn="1"/>
          </p:nvPicPr>
          <p:blipFill>
            <a:blip r:embed="rId18" cstate="print">
              <a:extLst>
                <a:ext uri="{28A0092B-C50C-407E-A947-70E740481C1C}">
                  <a14:useLocalDpi xmlns:a14="http://schemas.microsoft.com/office/drawing/2010/main" val="0"/>
                </a:ext>
              </a:extLst>
            </a:blip>
            <a:srcRect l="51730" r="2339"/>
            <a:stretch>
              <a:fillRect/>
            </a:stretch>
          </p:blipFill>
          <p:spPr bwMode="gray">
            <a:xfrm>
              <a:off x="0" y="1039"/>
              <a:ext cx="2681" cy="2897"/>
            </a:xfrm>
            <a:prstGeom prst="rect">
              <a:avLst/>
            </a:prstGeom>
            <a:noFill/>
            <a:extLst>
              <a:ext uri="{909E8E84-426E-40DD-AFC4-6F175D3DCCD1}">
                <a14:hiddenFill xmlns:a14="http://schemas.microsoft.com/office/drawing/2010/main">
                  <a:solidFill>
                    <a:srgbClr val="FFFFFF"/>
                  </a:solidFill>
                </a14:hiddenFill>
              </a:ext>
            </a:extLst>
          </p:spPr>
        </p:pic>
        <p:sp>
          <p:nvSpPr>
            <p:cNvPr id="1224" name="Freeform 200" descr="wiz_gold04"/>
            <p:cNvSpPr>
              <a:spLocks/>
            </p:cNvSpPr>
            <p:nvPr userDrawn="1"/>
          </p:nvSpPr>
          <p:spPr bwMode="gray">
            <a:xfrm>
              <a:off x="0" y="1137"/>
              <a:ext cx="2537" cy="2600"/>
            </a:xfrm>
            <a:custGeom>
              <a:avLst/>
              <a:gdLst>
                <a:gd name="T0" fmla="*/ 0 w 2537"/>
                <a:gd name="T1" fmla="*/ 0 h 2600"/>
                <a:gd name="T2" fmla="*/ 2537 w 2537"/>
                <a:gd name="T3" fmla="*/ 1 h 2600"/>
                <a:gd name="T4" fmla="*/ 991 w 2537"/>
                <a:gd name="T5" fmla="*/ 2597 h 2600"/>
                <a:gd name="T6" fmla="*/ 0 w 2537"/>
                <a:gd name="T7" fmla="*/ 2600 h 2600"/>
                <a:gd name="T8" fmla="*/ 0 w 2537"/>
                <a:gd name="T9" fmla="*/ 0 h 2600"/>
              </a:gdLst>
              <a:ahLst/>
              <a:cxnLst>
                <a:cxn ang="0">
                  <a:pos x="T0" y="T1"/>
                </a:cxn>
                <a:cxn ang="0">
                  <a:pos x="T2" y="T3"/>
                </a:cxn>
                <a:cxn ang="0">
                  <a:pos x="T4" y="T5"/>
                </a:cxn>
                <a:cxn ang="0">
                  <a:pos x="T6" y="T7"/>
                </a:cxn>
                <a:cxn ang="0">
                  <a:pos x="T8" y="T9"/>
                </a:cxn>
              </a:cxnLst>
              <a:rect l="0" t="0" r="r" b="b"/>
              <a:pathLst>
                <a:path w="2537" h="2600">
                  <a:moveTo>
                    <a:pt x="0" y="0"/>
                  </a:moveTo>
                  <a:lnTo>
                    <a:pt x="2537" y="1"/>
                  </a:lnTo>
                  <a:lnTo>
                    <a:pt x="991" y="2597"/>
                  </a:lnTo>
                  <a:lnTo>
                    <a:pt x="0" y="2600"/>
                  </a:lnTo>
                  <a:lnTo>
                    <a:pt x="0" y="0"/>
                  </a:lnTo>
                  <a:close/>
                </a:path>
              </a:pathLst>
            </a:custGeom>
            <a:blipFill dpi="0" rotWithShape="1">
              <a:blip r:embed="rId19"/>
              <a:srcRect/>
              <a:stretch>
                <a:fillRect/>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grpSp>
        <p:nvGrpSpPr>
          <p:cNvPr id="1225" name="Group 201"/>
          <p:cNvGrpSpPr>
            <a:grpSpLocks/>
          </p:cNvGrpSpPr>
          <p:nvPr/>
        </p:nvGrpSpPr>
        <p:grpSpPr bwMode="auto">
          <a:xfrm>
            <a:off x="0" y="0"/>
            <a:ext cx="933450" cy="1239838"/>
            <a:chOff x="-7" y="240"/>
            <a:chExt cx="2407" cy="3199"/>
          </a:xfrm>
        </p:grpSpPr>
        <p:pic>
          <p:nvPicPr>
            <p:cNvPr id="1226" name="Picture 202" descr="pan01"/>
            <p:cNvPicPr>
              <a:picLocks noChangeAspect="1" noChangeArrowheads="1"/>
            </p:cNvPicPr>
            <p:nvPr userDrawn="1"/>
          </p:nvPicPr>
          <p:blipFill>
            <a:blip r:embed="rId20" cstate="print">
              <a:extLst>
                <a:ext uri="{28A0092B-C50C-407E-A947-70E740481C1C}">
                  <a14:useLocalDpi xmlns:a14="http://schemas.microsoft.com/office/drawing/2010/main" val="0"/>
                </a:ext>
              </a:extLst>
            </a:blip>
            <a:srcRect l="60431" r="2339"/>
            <a:stretch>
              <a:fillRect/>
            </a:stretch>
          </p:blipFill>
          <p:spPr bwMode="gray">
            <a:xfrm>
              <a:off x="0" y="240"/>
              <a:ext cx="2400" cy="3199"/>
            </a:xfrm>
            <a:prstGeom prst="rect">
              <a:avLst/>
            </a:prstGeom>
            <a:noFill/>
            <a:extLst>
              <a:ext uri="{909E8E84-426E-40DD-AFC4-6F175D3DCCD1}">
                <a14:hiddenFill xmlns:a14="http://schemas.microsoft.com/office/drawing/2010/main">
                  <a:solidFill>
                    <a:srgbClr val="FFFFFF"/>
                  </a:solidFill>
                </a14:hiddenFill>
              </a:ext>
            </a:extLst>
          </p:spPr>
        </p:pic>
        <p:sp>
          <p:nvSpPr>
            <p:cNvPr id="1227" name="Freeform 203" descr="wiz_gold01"/>
            <p:cNvSpPr>
              <a:spLocks/>
            </p:cNvSpPr>
            <p:nvPr userDrawn="1"/>
          </p:nvSpPr>
          <p:spPr bwMode="gray">
            <a:xfrm>
              <a:off x="-7" y="348"/>
              <a:ext cx="2247" cy="2874"/>
            </a:xfrm>
            <a:custGeom>
              <a:avLst/>
              <a:gdLst>
                <a:gd name="T0" fmla="*/ 7 w 2247"/>
                <a:gd name="T1" fmla="*/ 0 h 2874"/>
                <a:gd name="T2" fmla="*/ 2247 w 2247"/>
                <a:gd name="T3" fmla="*/ 0 h 2874"/>
                <a:gd name="T4" fmla="*/ 540 w 2247"/>
                <a:gd name="T5" fmla="*/ 2868 h 2874"/>
                <a:gd name="T6" fmla="*/ 0 w 2247"/>
                <a:gd name="T7" fmla="*/ 2874 h 2874"/>
                <a:gd name="T8" fmla="*/ 7 w 2247"/>
                <a:gd name="T9" fmla="*/ 0 h 2874"/>
              </a:gdLst>
              <a:ahLst/>
              <a:cxnLst>
                <a:cxn ang="0">
                  <a:pos x="T0" y="T1"/>
                </a:cxn>
                <a:cxn ang="0">
                  <a:pos x="T2" y="T3"/>
                </a:cxn>
                <a:cxn ang="0">
                  <a:pos x="T4" y="T5"/>
                </a:cxn>
                <a:cxn ang="0">
                  <a:pos x="T6" y="T7"/>
                </a:cxn>
                <a:cxn ang="0">
                  <a:pos x="T8" y="T9"/>
                </a:cxn>
              </a:cxnLst>
              <a:rect l="0" t="0" r="r" b="b"/>
              <a:pathLst>
                <a:path w="2247" h="2874">
                  <a:moveTo>
                    <a:pt x="7" y="0"/>
                  </a:moveTo>
                  <a:lnTo>
                    <a:pt x="2247" y="0"/>
                  </a:lnTo>
                  <a:lnTo>
                    <a:pt x="540" y="2868"/>
                  </a:lnTo>
                  <a:lnTo>
                    <a:pt x="0" y="2874"/>
                  </a:lnTo>
                  <a:lnTo>
                    <a:pt x="7" y="0"/>
                  </a:lnTo>
                  <a:close/>
                </a:path>
              </a:pathLst>
            </a:custGeom>
            <a:blipFill dpi="0" rotWithShape="1">
              <a:blip r:embed="rId21"/>
              <a:srcRect/>
              <a:stretch>
                <a:fillRect/>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sp>
        <p:nvSpPr>
          <p:cNvPr id="1026" name="Rectangle 2"/>
          <p:cNvSpPr>
            <a:spLocks noGrp="1" noChangeArrowheads="1"/>
          </p:cNvSpPr>
          <p:nvPr>
            <p:ph type="title"/>
          </p:nvPr>
        </p:nvSpPr>
        <p:spPr bwMode="gray">
          <a:xfrm>
            <a:off x="1219200" y="228600"/>
            <a:ext cx="7391400" cy="83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dirty="0" smtClean="0"/>
              <a:t>Click to edit Master title style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withEffect">
                                  <p:stCondLst>
                                    <p:cond delay="500"/>
                                  </p:stCondLst>
                                  <p:childTnLst>
                                    <p:set>
                                      <p:cBhvr>
                                        <p:cTn id="6" dur="1" fill="hold">
                                          <p:stCondLst>
                                            <p:cond delay="0"/>
                                          </p:stCondLst>
                                        </p:cTn>
                                        <p:tgtEl>
                                          <p:spTgt spid="1219"/>
                                        </p:tgtEl>
                                        <p:attrNameLst>
                                          <p:attrName>style.visibility</p:attrName>
                                        </p:attrNameLst>
                                      </p:cBhvr>
                                      <p:to>
                                        <p:strVal val="visible"/>
                                      </p:to>
                                    </p:set>
                                    <p:animEffect transition="in" filter="wipe(left)">
                                      <p:cBhvr>
                                        <p:cTn id="7" dur="200"/>
                                        <p:tgtEl>
                                          <p:spTgt spid="1219"/>
                                        </p:tgtEl>
                                      </p:cBhvr>
                                    </p:animEffect>
                                  </p:childTnLst>
                                </p:cTn>
                              </p:par>
                            </p:childTnLst>
                          </p:cTn>
                        </p:par>
                        <p:par>
                          <p:cTn id="8" fill="hold" nodeType="afterGroup">
                            <p:stCondLst>
                              <p:cond delay="700"/>
                            </p:stCondLst>
                            <p:childTnLst>
                              <p:par>
                                <p:cTn id="9" presetID="22" presetClass="entr" presetSubtype="8" fill="hold" nodeType="afterEffect">
                                  <p:stCondLst>
                                    <p:cond delay="0"/>
                                  </p:stCondLst>
                                  <p:childTnLst>
                                    <p:set>
                                      <p:cBhvr>
                                        <p:cTn id="10" dur="1" fill="hold">
                                          <p:stCondLst>
                                            <p:cond delay="0"/>
                                          </p:stCondLst>
                                        </p:cTn>
                                        <p:tgtEl>
                                          <p:spTgt spid="1222"/>
                                        </p:tgtEl>
                                        <p:attrNameLst>
                                          <p:attrName>style.visibility</p:attrName>
                                        </p:attrNameLst>
                                      </p:cBhvr>
                                      <p:to>
                                        <p:strVal val="visible"/>
                                      </p:to>
                                    </p:set>
                                    <p:animEffect transition="in" filter="wipe(left)">
                                      <p:cBhvr>
                                        <p:cTn id="11" dur="300"/>
                                        <p:tgtEl>
                                          <p:spTgt spid="1222"/>
                                        </p:tgtEl>
                                      </p:cBhvr>
                                    </p:animEffect>
                                  </p:childTnLst>
                                </p:cTn>
                              </p:par>
                              <p:par>
                                <p:cTn id="12" presetID="22" presetClass="entr" presetSubtype="8" fill="hold" nodeType="withEffect">
                                  <p:stCondLst>
                                    <p:cond delay="400"/>
                                  </p:stCondLst>
                                  <p:childTnLst>
                                    <p:set>
                                      <p:cBhvr>
                                        <p:cTn id="13" dur="1" fill="hold">
                                          <p:stCondLst>
                                            <p:cond delay="0"/>
                                          </p:stCondLst>
                                        </p:cTn>
                                        <p:tgtEl>
                                          <p:spTgt spid="1225"/>
                                        </p:tgtEl>
                                        <p:attrNameLst>
                                          <p:attrName>style.visibility</p:attrName>
                                        </p:attrNameLst>
                                      </p:cBhvr>
                                      <p:to>
                                        <p:strVal val="visible"/>
                                      </p:to>
                                    </p:set>
                                    <p:animEffect transition="in" filter="wipe(left)">
                                      <p:cBhvr>
                                        <p:cTn id="14" dur="300"/>
                                        <p:tgtEl>
                                          <p:spTgt spid="1225"/>
                                        </p:tgtEl>
                                      </p:cBhvr>
                                    </p:animEffect>
                                  </p:childTnLst>
                                </p:cTn>
                              </p:par>
                              <p:par>
                                <p:cTn id="15" presetID="18" presetClass="entr" presetSubtype="6" fill="hold" grpId="1" nodeType="withEffect">
                                  <p:stCondLst>
                                    <p:cond delay="400"/>
                                  </p:stCondLst>
                                  <p:childTnLst>
                                    <p:set>
                                      <p:cBhvr>
                                        <p:cTn id="16" dur="1" fill="hold">
                                          <p:stCondLst>
                                            <p:cond delay="0"/>
                                          </p:stCondLst>
                                        </p:cTn>
                                        <p:tgtEl>
                                          <p:spTgt spid="1026"/>
                                        </p:tgtEl>
                                        <p:attrNameLst>
                                          <p:attrName>style.visibility</p:attrName>
                                        </p:attrNameLst>
                                      </p:cBhvr>
                                      <p:to>
                                        <p:strVal val="visible"/>
                                      </p:to>
                                    </p:set>
                                    <p:animEffect transition="in" filter="strips(downRight)">
                                      <p:cBhvr>
                                        <p:cTn id="17" dur="1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1"/>
    </p:bldLst>
  </p:timing>
  <p:txStyles>
    <p:titleStyle>
      <a:lvl1pPr algn="l" rtl="0" eaLnBrk="1" fontAlgn="base" hangingPunct="1">
        <a:spcBef>
          <a:spcPct val="0"/>
        </a:spcBef>
        <a:spcAft>
          <a:spcPct val="0"/>
        </a:spcAft>
        <a:defRPr sz="3600" b="1">
          <a:solidFill>
            <a:srgbClr val="FFFFFF"/>
          </a:solidFill>
          <a:latin typeface="+mj-lt"/>
          <a:ea typeface="+mj-ea"/>
          <a:cs typeface="+mj-cs"/>
        </a:defRPr>
      </a:lvl1pPr>
      <a:lvl2pPr algn="l" rtl="0" eaLnBrk="1" fontAlgn="base" hangingPunct="1">
        <a:spcBef>
          <a:spcPct val="0"/>
        </a:spcBef>
        <a:spcAft>
          <a:spcPct val="0"/>
        </a:spcAft>
        <a:defRPr sz="3600" b="1">
          <a:solidFill>
            <a:srgbClr val="FFFFFF"/>
          </a:solidFill>
          <a:latin typeface="Arial" charset="0"/>
        </a:defRPr>
      </a:lvl2pPr>
      <a:lvl3pPr algn="l" rtl="0" eaLnBrk="1" fontAlgn="base" hangingPunct="1">
        <a:spcBef>
          <a:spcPct val="0"/>
        </a:spcBef>
        <a:spcAft>
          <a:spcPct val="0"/>
        </a:spcAft>
        <a:defRPr sz="3600" b="1">
          <a:solidFill>
            <a:srgbClr val="FFFFFF"/>
          </a:solidFill>
          <a:latin typeface="Arial" charset="0"/>
        </a:defRPr>
      </a:lvl3pPr>
      <a:lvl4pPr algn="l" rtl="0" eaLnBrk="1" fontAlgn="base" hangingPunct="1">
        <a:spcBef>
          <a:spcPct val="0"/>
        </a:spcBef>
        <a:spcAft>
          <a:spcPct val="0"/>
        </a:spcAft>
        <a:defRPr sz="3600" b="1">
          <a:solidFill>
            <a:srgbClr val="FFFFFF"/>
          </a:solidFill>
          <a:latin typeface="Arial" charset="0"/>
        </a:defRPr>
      </a:lvl4pPr>
      <a:lvl5pPr algn="l" rtl="0" eaLnBrk="1" fontAlgn="base" hangingPunct="1">
        <a:spcBef>
          <a:spcPct val="0"/>
        </a:spcBef>
        <a:spcAft>
          <a:spcPct val="0"/>
        </a:spcAft>
        <a:defRPr sz="3600" b="1">
          <a:solidFill>
            <a:srgbClr val="FFFFFF"/>
          </a:solidFill>
          <a:latin typeface="Arial" charset="0"/>
        </a:defRPr>
      </a:lvl5pPr>
      <a:lvl6pPr marL="457200" algn="l" rtl="0" eaLnBrk="1" fontAlgn="base" hangingPunct="1">
        <a:spcBef>
          <a:spcPct val="0"/>
        </a:spcBef>
        <a:spcAft>
          <a:spcPct val="0"/>
        </a:spcAft>
        <a:defRPr sz="3600" b="1">
          <a:solidFill>
            <a:srgbClr val="FFFFFF"/>
          </a:solidFill>
          <a:latin typeface="Arial" charset="0"/>
        </a:defRPr>
      </a:lvl6pPr>
      <a:lvl7pPr marL="914400" algn="l" rtl="0" eaLnBrk="1" fontAlgn="base" hangingPunct="1">
        <a:spcBef>
          <a:spcPct val="0"/>
        </a:spcBef>
        <a:spcAft>
          <a:spcPct val="0"/>
        </a:spcAft>
        <a:defRPr sz="3600" b="1">
          <a:solidFill>
            <a:srgbClr val="FFFFFF"/>
          </a:solidFill>
          <a:latin typeface="Arial" charset="0"/>
        </a:defRPr>
      </a:lvl7pPr>
      <a:lvl8pPr marL="1371600" algn="l" rtl="0" eaLnBrk="1" fontAlgn="base" hangingPunct="1">
        <a:spcBef>
          <a:spcPct val="0"/>
        </a:spcBef>
        <a:spcAft>
          <a:spcPct val="0"/>
        </a:spcAft>
        <a:defRPr sz="3600" b="1">
          <a:solidFill>
            <a:srgbClr val="FFFFFF"/>
          </a:solidFill>
          <a:latin typeface="Arial" charset="0"/>
        </a:defRPr>
      </a:lvl8pPr>
      <a:lvl9pPr marL="1828800" algn="l" rtl="0" eaLnBrk="1" fontAlgn="base" hangingPunct="1">
        <a:spcBef>
          <a:spcPct val="0"/>
        </a:spcBef>
        <a:spcAft>
          <a:spcPct val="0"/>
        </a:spcAft>
        <a:defRPr sz="3600" b="1">
          <a:solidFill>
            <a:srgbClr val="FFFFFF"/>
          </a:solidFill>
          <a:latin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4.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5.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6.emf"/></Relationships>
</file>

<file path=ppt/slides/_rels/slide13.xml.rels><?xml version="1.0" encoding="UTF-8" standalone="yes"?>
<Relationships xmlns="http://schemas.openxmlformats.org/package/2006/relationships"><Relationship Id="rId2" Type="http://schemas.openxmlformats.org/officeDocument/2006/relationships/hyperlink" Target="Physic.jpg"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igh%20Level%20Layered%20Style.jpg"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Decomposition+Layered.jpg"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Decomposition+Layered%20For%20Web.jpg"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Decomposition+Layered%20For%20Winform.jpg"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Data%20Model.jpg"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igh%20Level%20C&amp;C%20Style.jpg"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emf"/></Relationships>
</file>

<file path=ppt/slides/_rels/slide20.xml.rels><?xml version="1.0" encoding="UTF-8" standalone="yes"?>
<Relationships xmlns="http://schemas.openxmlformats.org/package/2006/relationships"><Relationship Id="rId2" Type="http://schemas.openxmlformats.org/officeDocument/2006/relationships/hyperlink" Target="C&amp;C%20View%20Detail%20For%20Web.jpg"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C&amp;C%20View%20Packet%202%20For%20Winform.jpg"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C&amp;C%20View%20Packet%203%20For%20Winform.jpg"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C&amp;C%20View%20Packet%204%20For%20Winform.jpg"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Mapping.jpg"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Seq%20Import%20record.jpg"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1"/>
          <p:cNvSpPr>
            <a:spLocks noGrp="1" noChangeArrowheads="1"/>
          </p:cNvSpPr>
          <p:nvPr>
            <p:ph type="ctrTitle"/>
          </p:nvPr>
        </p:nvSpPr>
        <p:spPr>
          <a:xfrm>
            <a:off x="3609951" y="609600"/>
            <a:ext cx="5526088" cy="870092"/>
          </a:xfrm>
          <a:effectLst>
            <a:outerShdw dist="17961" dir="2700000" algn="ctr" rotWithShape="0">
              <a:srgbClr val="F8F8F8">
                <a:alpha val="50000"/>
              </a:srgbClr>
            </a:outerShdw>
          </a:effectLst>
        </p:spPr>
        <p:txBody>
          <a:bodyPr/>
          <a:lstStyle/>
          <a:p>
            <a:r>
              <a:rPr lang="en-US" sz="3200" dirty="0" smtClean="0">
                <a:solidFill>
                  <a:srgbClr val="C00000"/>
                </a:solidFill>
              </a:rPr>
              <a:t>Software Engineer Project</a:t>
            </a:r>
            <a:endParaRPr lang="en-US" sz="3200" dirty="0">
              <a:solidFill>
                <a:srgbClr val="C00000"/>
              </a:solidFill>
            </a:endParaRPr>
          </a:p>
        </p:txBody>
      </p:sp>
      <p:sp>
        <p:nvSpPr>
          <p:cNvPr id="10" name="Rectangle 9"/>
          <p:cNvSpPr/>
          <p:nvPr/>
        </p:nvSpPr>
        <p:spPr>
          <a:xfrm>
            <a:off x="4592757" y="2286000"/>
            <a:ext cx="4378123" cy="923330"/>
          </a:xfrm>
          <a:prstGeom prst="rect">
            <a:avLst/>
          </a:prstGeom>
        </p:spPr>
        <p:txBody>
          <a:bodyPr wrap="none">
            <a:spAutoFit/>
          </a:bodyPr>
          <a:lstStyle/>
          <a:p>
            <a:pPr algn="ctr"/>
            <a:r>
              <a:rPr lang="en-US" sz="5400" dirty="0" smtClean="0">
                <a:solidFill>
                  <a:schemeClr val="bg1"/>
                </a:solidFill>
              </a:rPr>
              <a:t>SRM System</a:t>
            </a:r>
            <a:endParaRPr lang="en-US" sz="5400" dirty="0">
              <a:solidFill>
                <a:schemeClr val="bg1"/>
              </a:solidFill>
            </a:endParaRPr>
          </a:p>
        </p:txBody>
      </p:sp>
      <p:sp>
        <p:nvSpPr>
          <p:cNvPr id="11" name="Rectangle 41"/>
          <p:cNvSpPr txBox="1">
            <a:spLocks noChangeArrowheads="1"/>
          </p:cNvSpPr>
          <p:nvPr/>
        </p:nvSpPr>
        <p:spPr bwMode="gray">
          <a:xfrm>
            <a:off x="3733800" y="4648200"/>
            <a:ext cx="4421875" cy="1053536"/>
          </a:xfrm>
          <a:prstGeom prst="rect">
            <a:avLst/>
          </a:prstGeom>
          <a:noFill/>
          <a:ln>
            <a:noFill/>
          </a:ln>
          <a:effectLst>
            <a:outerShdw dist="17961" dir="2700000" algn="ctr" rotWithShape="0">
              <a:srgbClr val="F8F8F8">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b="1">
                <a:solidFill>
                  <a:schemeClr val="tx2"/>
                </a:solidFill>
                <a:latin typeface="+mj-lt"/>
                <a:ea typeface="+mj-ea"/>
                <a:cs typeface="+mj-cs"/>
              </a:defRPr>
            </a:lvl1pPr>
            <a:lvl2pPr algn="l" rtl="0" eaLnBrk="1" fontAlgn="base" hangingPunct="1">
              <a:spcBef>
                <a:spcPct val="0"/>
              </a:spcBef>
              <a:spcAft>
                <a:spcPct val="0"/>
              </a:spcAft>
              <a:defRPr sz="4000" b="1">
                <a:solidFill>
                  <a:schemeClr val="tx2"/>
                </a:solidFill>
                <a:latin typeface="Arial" charset="0"/>
              </a:defRPr>
            </a:lvl2pPr>
            <a:lvl3pPr algn="l" rtl="0" eaLnBrk="1" fontAlgn="base" hangingPunct="1">
              <a:spcBef>
                <a:spcPct val="0"/>
              </a:spcBef>
              <a:spcAft>
                <a:spcPct val="0"/>
              </a:spcAft>
              <a:defRPr sz="4000" b="1">
                <a:solidFill>
                  <a:schemeClr val="tx2"/>
                </a:solidFill>
                <a:latin typeface="Arial" charset="0"/>
              </a:defRPr>
            </a:lvl3pPr>
            <a:lvl4pPr algn="l" rtl="0" eaLnBrk="1" fontAlgn="base" hangingPunct="1">
              <a:spcBef>
                <a:spcPct val="0"/>
              </a:spcBef>
              <a:spcAft>
                <a:spcPct val="0"/>
              </a:spcAft>
              <a:defRPr sz="4000" b="1">
                <a:solidFill>
                  <a:schemeClr val="tx2"/>
                </a:solidFill>
                <a:latin typeface="Arial" charset="0"/>
              </a:defRPr>
            </a:lvl4pPr>
            <a:lvl5pPr algn="l" rtl="0" eaLnBrk="1" fontAlgn="base" hangingPunct="1">
              <a:spcBef>
                <a:spcPct val="0"/>
              </a:spcBef>
              <a:spcAft>
                <a:spcPct val="0"/>
              </a:spcAft>
              <a:defRPr sz="4000" b="1">
                <a:solidFill>
                  <a:schemeClr val="tx2"/>
                </a:solidFill>
                <a:latin typeface="Arial" charset="0"/>
              </a:defRPr>
            </a:lvl5pPr>
            <a:lvl6pPr marL="457200" algn="l" rtl="0" eaLnBrk="1" fontAlgn="base" hangingPunct="1">
              <a:spcBef>
                <a:spcPct val="0"/>
              </a:spcBef>
              <a:spcAft>
                <a:spcPct val="0"/>
              </a:spcAft>
              <a:defRPr sz="4000" b="1">
                <a:solidFill>
                  <a:schemeClr val="tx2"/>
                </a:solidFill>
                <a:latin typeface="Arial" charset="0"/>
              </a:defRPr>
            </a:lvl6pPr>
            <a:lvl7pPr marL="914400" algn="l" rtl="0" eaLnBrk="1" fontAlgn="base" hangingPunct="1">
              <a:spcBef>
                <a:spcPct val="0"/>
              </a:spcBef>
              <a:spcAft>
                <a:spcPct val="0"/>
              </a:spcAft>
              <a:defRPr sz="4000" b="1">
                <a:solidFill>
                  <a:schemeClr val="tx2"/>
                </a:solidFill>
                <a:latin typeface="Arial" charset="0"/>
              </a:defRPr>
            </a:lvl7pPr>
            <a:lvl8pPr marL="1371600" algn="l" rtl="0" eaLnBrk="1" fontAlgn="base" hangingPunct="1">
              <a:spcBef>
                <a:spcPct val="0"/>
              </a:spcBef>
              <a:spcAft>
                <a:spcPct val="0"/>
              </a:spcAft>
              <a:defRPr sz="4000" b="1">
                <a:solidFill>
                  <a:schemeClr val="tx2"/>
                </a:solidFill>
                <a:latin typeface="Arial" charset="0"/>
              </a:defRPr>
            </a:lvl8pPr>
            <a:lvl9pPr marL="1828800" algn="l" rtl="0" eaLnBrk="1" fontAlgn="base" hangingPunct="1">
              <a:spcBef>
                <a:spcPct val="0"/>
              </a:spcBef>
              <a:spcAft>
                <a:spcPct val="0"/>
              </a:spcAft>
              <a:defRPr sz="4000" b="1">
                <a:solidFill>
                  <a:schemeClr val="tx2"/>
                </a:solidFill>
                <a:latin typeface="Arial" charset="0"/>
              </a:defRPr>
            </a:lvl9pPr>
          </a:lstStyle>
          <a:p>
            <a:r>
              <a:rPr lang="en-US" sz="2800" dirty="0" smtClean="0">
                <a:solidFill>
                  <a:schemeClr val="tx1"/>
                </a:solidFill>
              </a:rPr>
              <a:t>HIT Team</a:t>
            </a:r>
          </a:p>
        </p:txBody>
      </p:sp>
    </p:spTree>
  </p:cSld>
  <p:clrMapOvr>
    <a:masterClrMapping/>
  </p:clrMapOvr>
  <mc:AlternateContent xmlns:mc="http://schemas.openxmlformats.org/markup-compatibility/2006" xmlns:p14="http://schemas.microsoft.com/office/powerpoint/2010/main">
    <mc:Choice Requires="p14">
      <p:transition spd="slow" p14:dur="20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 Level Use-cases</a:t>
            </a:r>
            <a:endParaRPr lang="en-US" dirty="0"/>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4" name="Object 3"/>
          <p:cNvGraphicFramePr>
            <a:graphicFrameLocks noChangeAspect="1"/>
          </p:cNvGraphicFramePr>
          <p:nvPr>
            <p:extLst>
              <p:ext uri="{D42A27DB-BD31-4B8C-83A1-F6EECF244321}">
                <p14:modId xmlns:p14="http://schemas.microsoft.com/office/powerpoint/2010/main" val="415031090"/>
              </p:ext>
            </p:extLst>
          </p:nvPr>
        </p:nvGraphicFramePr>
        <p:xfrm>
          <a:off x="1447800" y="62193"/>
          <a:ext cx="5905500" cy="6791325"/>
        </p:xfrm>
        <a:graphic>
          <a:graphicData uri="http://schemas.openxmlformats.org/presentationml/2006/ole">
            <mc:AlternateContent xmlns:mc="http://schemas.openxmlformats.org/markup-compatibility/2006">
              <mc:Choice xmlns:v="urn:schemas-microsoft-com:vml" Requires="v">
                <p:oleObj spid="_x0000_s150532" name="Visio" r:id="rId3" imgW="9335635" imgH="10655898" progId="Visio.Drawing.11">
                  <p:embed/>
                </p:oleObj>
              </mc:Choice>
              <mc:Fallback>
                <p:oleObj name="Visio" r:id="rId3" imgW="9335635" imgH="10655898"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7800" y="62193"/>
                        <a:ext cx="5905500" cy="67913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2437185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Use-cases</a:t>
            </a:r>
            <a:endParaRPr lang="en-US" dirty="0"/>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8" name="Object 7"/>
          <p:cNvGraphicFramePr>
            <a:graphicFrameLocks noChangeAspect="1"/>
          </p:cNvGraphicFramePr>
          <p:nvPr>
            <p:extLst>
              <p:ext uri="{D42A27DB-BD31-4B8C-83A1-F6EECF244321}">
                <p14:modId xmlns:p14="http://schemas.microsoft.com/office/powerpoint/2010/main" val="2910842474"/>
              </p:ext>
            </p:extLst>
          </p:nvPr>
        </p:nvGraphicFramePr>
        <p:xfrm>
          <a:off x="228600" y="1121536"/>
          <a:ext cx="8686800" cy="5763358"/>
        </p:xfrm>
        <a:graphic>
          <a:graphicData uri="http://schemas.openxmlformats.org/presentationml/2006/ole">
            <mc:AlternateContent xmlns:mc="http://schemas.openxmlformats.org/markup-compatibility/2006">
              <mc:Choice xmlns:v="urn:schemas-microsoft-com:vml" Requires="v">
                <p:oleObj spid="_x0000_s151558" name="Visio" r:id="rId3" imgW="10118464" imgH="6723506" progId="Visio.Drawing.11">
                  <p:embed/>
                </p:oleObj>
              </mc:Choice>
              <mc:Fallback>
                <p:oleObj name="Visio" r:id="rId3" imgW="10118464" imgH="6723506" progId="Visio.Drawing.11">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1121536"/>
                        <a:ext cx="8686800" cy="5763358"/>
                      </a:xfrm>
                      <a:prstGeom prst="rect">
                        <a:avLst/>
                      </a:prstGeom>
                      <a:noFill/>
                    </p:spPr>
                  </p:pic>
                </p:oleObj>
              </mc:Fallback>
            </mc:AlternateContent>
          </a:graphicData>
        </a:graphic>
      </p:graphicFrame>
    </p:spTree>
    <p:extLst>
      <p:ext uri="{BB962C8B-B14F-4D97-AF65-F5344CB8AC3E}">
        <p14:creationId xmlns:p14="http://schemas.microsoft.com/office/powerpoint/2010/main" val="12290741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Context Diagram</a:t>
            </a:r>
            <a:endParaRPr lang="en-US" dirty="0"/>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6" name="Object 5"/>
          <p:cNvGraphicFramePr>
            <a:graphicFrameLocks noChangeAspect="1"/>
          </p:cNvGraphicFramePr>
          <p:nvPr>
            <p:extLst>
              <p:ext uri="{D42A27DB-BD31-4B8C-83A1-F6EECF244321}">
                <p14:modId xmlns:p14="http://schemas.microsoft.com/office/powerpoint/2010/main" val="1655416367"/>
              </p:ext>
            </p:extLst>
          </p:nvPr>
        </p:nvGraphicFramePr>
        <p:xfrm>
          <a:off x="304800" y="1142999"/>
          <a:ext cx="8610600" cy="5639045"/>
        </p:xfrm>
        <a:graphic>
          <a:graphicData uri="http://schemas.openxmlformats.org/presentationml/2006/ole">
            <mc:AlternateContent xmlns:mc="http://schemas.openxmlformats.org/markup-compatibility/2006">
              <mc:Choice xmlns:v="urn:schemas-microsoft-com:vml" Requires="v">
                <p:oleObj spid="_x0000_s146498" name="Visio" r:id="rId3" imgW="16963894" imgH="11147717" progId="Visio.Drawing.11">
                  <p:embed/>
                </p:oleObj>
              </mc:Choice>
              <mc:Fallback>
                <p:oleObj name="Visio" r:id="rId3" imgW="16963894" imgH="11147717" progId="Visio.Drawing.11">
                  <p:embed/>
                  <p:pic>
                    <p:nvPicPr>
                      <p:cNvPr id="0" name="Object 2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1142999"/>
                        <a:ext cx="8610600" cy="5639045"/>
                      </a:xfrm>
                      <a:prstGeom prst="rect">
                        <a:avLst/>
                      </a:prstGeom>
                      <a:noFill/>
                    </p:spPr>
                  </p:pic>
                </p:oleObj>
              </mc:Fallback>
            </mc:AlternateContent>
          </a:graphicData>
        </a:graphic>
      </p:graphicFrame>
    </p:spTree>
    <p:extLst>
      <p:ext uri="{BB962C8B-B14F-4D97-AF65-F5344CB8AC3E}">
        <p14:creationId xmlns:p14="http://schemas.microsoft.com/office/powerpoint/2010/main" val="22154671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Physic Perspective</a:t>
            </a:r>
            <a:endParaRPr lang="en-US" dirty="0"/>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2170766" y="3244334"/>
            <a:ext cx="4802469" cy="646331"/>
          </a:xfrm>
          <a:prstGeom prst="rect">
            <a:avLst/>
          </a:prstGeom>
        </p:spPr>
        <p:txBody>
          <a:bodyPr wrap="none">
            <a:spAutoFit/>
          </a:bodyPr>
          <a:lstStyle/>
          <a:p>
            <a:pPr algn="ctr"/>
            <a:r>
              <a:rPr lang="en-US" sz="3600" dirty="0">
                <a:solidFill>
                  <a:srgbClr val="0070C0"/>
                </a:solidFill>
                <a:latin typeface="Broadway" pitchFamily="82" charset="0"/>
                <a:hlinkClick r:id="rId2" action="ppaction://hlinkfile"/>
              </a:rPr>
              <a:t>Physic Perspective</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39698782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Static Perspective 1</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0" y="3244334"/>
            <a:ext cx="9144000" cy="646331"/>
          </a:xfrm>
          <a:prstGeom prst="rect">
            <a:avLst/>
          </a:prstGeom>
        </p:spPr>
        <p:txBody>
          <a:bodyPr wrap="square">
            <a:spAutoFit/>
          </a:bodyPr>
          <a:lstStyle/>
          <a:p>
            <a:pPr algn="ctr"/>
            <a:r>
              <a:rPr lang="en-US" sz="3600" dirty="0">
                <a:solidFill>
                  <a:srgbClr val="0070C0"/>
                </a:solidFill>
                <a:latin typeface="Broadway" pitchFamily="82" charset="0"/>
                <a:hlinkClick r:id="rId2" action="ppaction://hlinkfile"/>
              </a:rPr>
              <a:t>High </a:t>
            </a:r>
            <a:r>
              <a:rPr lang="en-US" sz="3600" dirty="0" smtClean="0">
                <a:solidFill>
                  <a:srgbClr val="0070C0"/>
                </a:solidFill>
                <a:latin typeface="Broadway" pitchFamily="82" charset="0"/>
                <a:hlinkClick r:id="rId2" action="ppaction://hlinkfile"/>
              </a:rPr>
              <a:t> Level  Layered  Style</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29859368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Static Perspective 2</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0" y="3244334"/>
            <a:ext cx="9144000" cy="646331"/>
          </a:xfrm>
          <a:prstGeom prst="rect">
            <a:avLst/>
          </a:prstGeom>
        </p:spPr>
        <p:txBody>
          <a:bodyPr wrap="square">
            <a:spAutoFit/>
          </a:bodyPr>
          <a:lstStyle/>
          <a:p>
            <a:pPr algn="ctr"/>
            <a:r>
              <a:rPr lang="en-US" sz="3600" dirty="0" smtClean="0">
                <a:solidFill>
                  <a:srgbClr val="0070C0"/>
                </a:solidFill>
                <a:latin typeface="Broadway" pitchFamily="82" charset="0"/>
                <a:hlinkClick r:id="rId2" action="ppaction://hlinkfile"/>
              </a:rPr>
              <a:t>Decomposition + Layered</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218656005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Static Perspective 3</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1" y="3244334"/>
            <a:ext cx="9143999" cy="646331"/>
          </a:xfrm>
          <a:prstGeom prst="rect">
            <a:avLst/>
          </a:prstGeom>
        </p:spPr>
        <p:txBody>
          <a:bodyPr wrap="square">
            <a:spAutoFit/>
          </a:bodyPr>
          <a:lstStyle/>
          <a:p>
            <a:pPr algn="ctr"/>
            <a:r>
              <a:rPr lang="en-US" sz="3600" dirty="0" smtClean="0">
                <a:solidFill>
                  <a:srgbClr val="0070C0"/>
                </a:solidFill>
                <a:latin typeface="Broadway" pitchFamily="82" charset="0"/>
                <a:hlinkClick r:id="rId2" action="ppaction://hlinkfile"/>
              </a:rPr>
              <a:t>Decomposition + Layered </a:t>
            </a:r>
            <a:r>
              <a:rPr lang="en-US" sz="3600" dirty="0">
                <a:solidFill>
                  <a:srgbClr val="0070C0"/>
                </a:solidFill>
                <a:latin typeface="Broadway" pitchFamily="82" charset="0"/>
                <a:hlinkClick r:id="rId2" action="ppaction://hlinkfile"/>
              </a:rPr>
              <a:t>For Web</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35517391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Static Perspective 4</a:t>
            </a:r>
            <a:endParaRPr lang="en-US" dirty="0"/>
          </a:p>
        </p:txBody>
      </p:sp>
      <p:sp>
        <p:nvSpPr>
          <p:cNvPr id="3" name="Content Placeholder 2"/>
          <p:cNvSpPr>
            <a:spLocks noGrp="1"/>
          </p:cNvSpPr>
          <p:nvPr>
            <p:ph idx="1"/>
          </p:nvPr>
        </p:nvSpPr>
        <p:spPr/>
        <p:txBody>
          <a:bodyPr/>
          <a:lstStyle/>
          <a:p>
            <a:pPr>
              <a:spcBef>
                <a:spcPct val="0"/>
              </a:spcBef>
            </a:pPr>
            <a:endParaRPr lang="en-US" dirty="0"/>
          </a:p>
        </p:txBody>
      </p:sp>
      <p:sp>
        <p:nvSpPr>
          <p:cNvPr id="4" name="Rectangle 3"/>
          <p:cNvSpPr/>
          <p:nvPr/>
        </p:nvSpPr>
        <p:spPr>
          <a:xfrm>
            <a:off x="1" y="3244334"/>
            <a:ext cx="9143999" cy="1200329"/>
          </a:xfrm>
          <a:prstGeom prst="rect">
            <a:avLst/>
          </a:prstGeom>
        </p:spPr>
        <p:txBody>
          <a:bodyPr wrap="square">
            <a:spAutoFit/>
          </a:bodyPr>
          <a:lstStyle/>
          <a:p>
            <a:pPr algn="ctr"/>
            <a:r>
              <a:rPr lang="en-US" sz="3600" dirty="0" smtClean="0">
                <a:solidFill>
                  <a:srgbClr val="0070C0"/>
                </a:solidFill>
                <a:latin typeface="Broadway" pitchFamily="82" charset="0"/>
                <a:hlinkClick r:id="rId2" action="ppaction://hlinkfile"/>
              </a:rPr>
              <a:t>Decomposition + Layered </a:t>
            </a:r>
          </a:p>
          <a:p>
            <a:pPr algn="ctr"/>
            <a:r>
              <a:rPr lang="en-US" sz="3600" dirty="0" smtClean="0">
                <a:solidFill>
                  <a:srgbClr val="0070C0"/>
                </a:solidFill>
                <a:latin typeface="Broadway" pitchFamily="82" charset="0"/>
                <a:hlinkClick r:id="rId2" action="ppaction://hlinkfile"/>
              </a:rPr>
              <a:t>For Win form</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287702622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Model</a:t>
            </a:r>
            <a:endParaRPr lang="en-US" dirty="0"/>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3066107" y="3244334"/>
            <a:ext cx="3011787" cy="646331"/>
          </a:xfrm>
          <a:prstGeom prst="rect">
            <a:avLst/>
          </a:prstGeom>
        </p:spPr>
        <p:txBody>
          <a:bodyPr wrap="none">
            <a:spAutoFit/>
          </a:bodyPr>
          <a:lstStyle/>
          <a:p>
            <a:pPr algn="ctr"/>
            <a:r>
              <a:rPr lang="en-US" sz="3600" dirty="0">
                <a:solidFill>
                  <a:srgbClr val="0070C0"/>
                </a:solidFill>
                <a:latin typeface="Broadway" pitchFamily="82" charset="0"/>
                <a:hlinkClick r:id="rId2" action="ppaction://hlinkfile"/>
              </a:rPr>
              <a:t>Data Model</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20030024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Dynamic Perspective 1</a:t>
            </a:r>
            <a:endParaRPr lang="en-US" dirty="0"/>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1" y="3244334"/>
            <a:ext cx="9144000" cy="646331"/>
          </a:xfrm>
          <a:prstGeom prst="rect">
            <a:avLst/>
          </a:prstGeom>
        </p:spPr>
        <p:txBody>
          <a:bodyPr wrap="square">
            <a:spAutoFit/>
          </a:bodyPr>
          <a:lstStyle/>
          <a:p>
            <a:pPr algn="ctr"/>
            <a:r>
              <a:rPr lang="en-US" sz="3600" dirty="0" smtClean="0">
                <a:solidFill>
                  <a:srgbClr val="0070C0"/>
                </a:solidFill>
                <a:latin typeface="Broadway" pitchFamily="82" charset="0"/>
                <a:hlinkClick r:id="rId2" action="ppaction://hlinkfile"/>
              </a:rPr>
              <a:t>High Level C&amp;C Style</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42226730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89" name="Picture 49" descr="arrow_metal01"/>
          <p:cNvPicPr>
            <a:picLocks noChangeAspect="1" noChangeArrowheads="1"/>
          </p:cNvPicPr>
          <p:nvPr/>
        </p:nvPicPr>
        <p:blipFill>
          <a:blip r:embed="rId2">
            <a:lum contrast="6000"/>
            <a:extLst>
              <a:ext uri="{28A0092B-C50C-407E-A947-70E740481C1C}">
                <a14:useLocalDpi xmlns:a14="http://schemas.microsoft.com/office/drawing/2010/main" val="0"/>
              </a:ext>
            </a:extLst>
          </a:blip>
          <a:srcRect/>
          <a:stretch>
            <a:fillRect/>
          </a:stretch>
        </p:blipFill>
        <p:spPr bwMode="auto">
          <a:xfrm>
            <a:off x="343155" y="2117097"/>
            <a:ext cx="2741613" cy="3657600"/>
          </a:xfrm>
          <a:prstGeom prst="rect">
            <a:avLst/>
          </a:prstGeom>
          <a:noFill/>
          <a:extLst>
            <a:ext uri="{909E8E84-426E-40DD-AFC4-6F175D3DCCD1}">
              <a14:hiddenFill xmlns:a14="http://schemas.microsoft.com/office/drawing/2010/main">
                <a:solidFill>
                  <a:srgbClr val="FFFFFF"/>
                </a:solidFill>
              </a14:hiddenFill>
            </a:ext>
          </a:extLst>
        </p:spPr>
      </p:pic>
      <p:sp>
        <p:nvSpPr>
          <p:cNvPr id="35844" name="Line 4"/>
          <p:cNvSpPr>
            <a:spLocks noChangeShapeType="1"/>
          </p:cNvSpPr>
          <p:nvPr/>
        </p:nvSpPr>
        <p:spPr bwMode="black">
          <a:xfrm>
            <a:off x="2849818" y="2081315"/>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5847" name="Rectangle 7"/>
          <p:cNvSpPr>
            <a:spLocks noGrp="1" noChangeArrowheads="1"/>
          </p:cNvSpPr>
          <p:nvPr>
            <p:ph type="title"/>
          </p:nvPr>
        </p:nvSpPr>
        <p:spPr/>
        <p:txBody>
          <a:bodyPr/>
          <a:lstStyle/>
          <a:p>
            <a:r>
              <a:rPr lang="en-US" dirty="0"/>
              <a:t>Contents</a:t>
            </a:r>
          </a:p>
        </p:txBody>
      </p:sp>
      <p:sp>
        <p:nvSpPr>
          <p:cNvPr id="35848" name="Rectangle 8"/>
          <p:cNvSpPr>
            <a:spLocks noChangeArrowheads="1"/>
          </p:cNvSpPr>
          <p:nvPr/>
        </p:nvSpPr>
        <p:spPr bwMode="black">
          <a:xfrm>
            <a:off x="3535618" y="1700315"/>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smtClean="0"/>
              <a:t>Project Summary </a:t>
            </a:r>
            <a:endParaRPr lang="en-US" dirty="0"/>
          </a:p>
        </p:txBody>
      </p:sp>
      <p:sp>
        <p:nvSpPr>
          <p:cNvPr id="35849" name="Line 9"/>
          <p:cNvSpPr>
            <a:spLocks noChangeShapeType="1"/>
          </p:cNvSpPr>
          <p:nvPr/>
        </p:nvSpPr>
        <p:spPr bwMode="black">
          <a:xfrm>
            <a:off x="3367296" y="2863521"/>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5850" name="Rectangle 10"/>
          <p:cNvSpPr>
            <a:spLocks noChangeArrowheads="1"/>
          </p:cNvSpPr>
          <p:nvPr/>
        </p:nvSpPr>
        <p:spPr bwMode="black">
          <a:xfrm>
            <a:off x="4636399" y="3796217"/>
            <a:ext cx="398427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lvl="0"/>
            <a:r>
              <a:rPr lang="en-US" dirty="0" smtClean="0"/>
              <a:t>Software </a:t>
            </a:r>
            <a:r>
              <a:rPr lang="en-US" dirty="0" smtClean="0"/>
              <a:t>Architecture</a:t>
            </a:r>
            <a:endParaRPr lang="en-US" dirty="0"/>
          </a:p>
        </p:txBody>
      </p:sp>
      <p:sp>
        <p:nvSpPr>
          <p:cNvPr id="35851" name="Line 11"/>
          <p:cNvSpPr>
            <a:spLocks noChangeShapeType="1"/>
          </p:cNvSpPr>
          <p:nvPr/>
        </p:nvSpPr>
        <p:spPr bwMode="black">
          <a:xfrm>
            <a:off x="4124871" y="4184721"/>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5854" name="Rectangle 14"/>
          <p:cNvSpPr>
            <a:spLocks noChangeArrowheads="1"/>
          </p:cNvSpPr>
          <p:nvPr/>
        </p:nvSpPr>
        <p:spPr bwMode="black">
          <a:xfrm>
            <a:off x="3916168" y="2311503"/>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smtClean="0"/>
              <a:t>Project Plan</a:t>
            </a:r>
            <a:endParaRPr lang="en-US" dirty="0"/>
          </a:p>
        </p:txBody>
      </p:sp>
      <p:grpSp>
        <p:nvGrpSpPr>
          <p:cNvPr id="35934" name="Group 94"/>
          <p:cNvGrpSpPr>
            <a:grpSpLocks/>
          </p:cNvGrpSpPr>
          <p:nvPr/>
        </p:nvGrpSpPr>
        <p:grpSpPr bwMode="auto">
          <a:xfrm>
            <a:off x="2691068" y="1689203"/>
            <a:ext cx="393700" cy="393700"/>
            <a:chOff x="2543" y="1006"/>
            <a:chExt cx="416" cy="416"/>
          </a:xfrm>
          <a:solidFill>
            <a:schemeClr val="tx2">
              <a:lumMod val="40000"/>
              <a:lumOff val="60000"/>
            </a:schemeClr>
          </a:solidFill>
        </p:grpSpPr>
        <p:sp>
          <p:nvSpPr>
            <p:cNvPr id="35892" name="Oval 52"/>
            <p:cNvSpPr>
              <a:spLocks noChangeArrowheads="1"/>
            </p:cNvSpPr>
            <p:nvPr/>
          </p:nvSpPr>
          <p:spPr bwMode="gray">
            <a:xfrm>
              <a:off x="2543"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35893" name="Group 53"/>
            <p:cNvGrpSpPr>
              <a:grpSpLocks/>
            </p:cNvGrpSpPr>
            <p:nvPr/>
          </p:nvGrpSpPr>
          <p:grpSpPr bwMode="auto">
            <a:xfrm rot="-2288454">
              <a:off x="2578" y="1034"/>
              <a:ext cx="348" cy="356"/>
              <a:chOff x="887" y="2040"/>
              <a:chExt cx="433" cy="422"/>
            </a:xfrm>
            <a:grpFill/>
          </p:grpSpPr>
          <p:pic>
            <p:nvPicPr>
              <p:cNvPr id="35894" name="Picture 5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35895" name="Oval 5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35896" name="Picture 5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35897" name="Picture 57"/>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2570"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5933" name="Group 93"/>
          <p:cNvGrpSpPr>
            <a:grpSpLocks/>
          </p:cNvGrpSpPr>
          <p:nvPr/>
        </p:nvGrpSpPr>
        <p:grpSpPr bwMode="auto">
          <a:xfrm>
            <a:off x="3316543" y="2334335"/>
            <a:ext cx="393700" cy="393700"/>
            <a:chOff x="3071" y="1006"/>
            <a:chExt cx="416" cy="416"/>
          </a:xfrm>
          <a:solidFill>
            <a:srgbClr val="00B050"/>
          </a:solidFill>
        </p:grpSpPr>
        <p:sp>
          <p:nvSpPr>
            <p:cNvPr id="35902" name="Oval 62"/>
            <p:cNvSpPr>
              <a:spLocks noChangeArrowheads="1"/>
            </p:cNvSpPr>
            <p:nvPr/>
          </p:nvSpPr>
          <p:spPr bwMode="gray">
            <a:xfrm>
              <a:off x="3071"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35903" name="Group 63"/>
            <p:cNvGrpSpPr>
              <a:grpSpLocks/>
            </p:cNvGrpSpPr>
            <p:nvPr/>
          </p:nvGrpSpPr>
          <p:grpSpPr bwMode="auto">
            <a:xfrm rot="-2288454">
              <a:off x="3106" y="1034"/>
              <a:ext cx="348" cy="356"/>
              <a:chOff x="887" y="2040"/>
              <a:chExt cx="433" cy="422"/>
            </a:xfrm>
            <a:grpFill/>
          </p:grpSpPr>
          <p:pic>
            <p:nvPicPr>
              <p:cNvPr id="35904" name="Picture 6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35905" name="Oval 6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35906" name="Picture 6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35926" name="Picture 86"/>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3098"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5932" name="Group 92"/>
          <p:cNvGrpSpPr>
            <a:grpSpLocks/>
          </p:cNvGrpSpPr>
          <p:nvPr/>
        </p:nvGrpSpPr>
        <p:grpSpPr bwMode="auto">
          <a:xfrm>
            <a:off x="3961359" y="3802133"/>
            <a:ext cx="393700" cy="393700"/>
            <a:chOff x="3647" y="1006"/>
            <a:chExt cx="416" cy="416"/>
          </a:xfrm>
          <a:solidFill>
            <a:srgbClr val="7030A0"/>
          </a:solidFill>
        </p:grpSpPr>
        <p:sp>
          <p:nvSpPr>
            <p:cNvPr id="35907" name="Oval 67"/>
            <p:cNvSpPr>
              <a:spLocks noChangeArrowheads="1"/>
            </p:cNvSpPr>
            <p:nvPr/>
          </p:nvSpPr>
          <p:spPr bwMode="gray">
            <a:xfrm>
              <a:off x="3647"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35908" name="Group 68"/>
            <p:cNvGrpSpPr>
              <a:grpSpLocks/>
            </p:cNvGrpSpPr>
            <p:nvPr/>
          </p:nvGrpSpPr>
          <p:grpSpPr bwMode="auto">
            <a:xfrm rot="-2288454">
              <a:off x="3682" y="1034"/>
              <a:ext cx="348" cy="356"/>
              <a:chOff x="887" y="2040"/>
              <a:chExt cx="433" cy="422"/>
            </a:xfrm>
            <a:grpFill/>
          </p:grpSpPr>
          <p:pic>
            <p:nvPicPr>
              <p:cNvPr id="35909" name="Picture 69"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35910" name="Oval 70"/>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35911" name="Picture 71"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35927" name="Picture 87"/>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3676"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 name="Striped Right Arrow 4"/>
          <p:cNvSpPr/>
          <p:nvPr/>
        </p:nvSpPr>
        <p:spPr bwMode="auto">
          <a:xfrm rot="10800000">
            <a:off x="6888418" y="1448679"/>
            <a:ext cx="1143000" cy="507548"/>
          </a:xfrm>
          <a:prstGeom prst="stripedRightArrow">
            <a:avLst/>
          </a:prstGeom>
          <a:ln w="9525" cap="flat" cmpd="sng" algn="ctr">
            <a:solidFill>
              <a:schemeClr val="tx1">
                <a:lumMod val="95000"/>
                <a:lumOff val="5000"/>
              </a:schemeClr>
            </a:solidFill>
            <a:prstDash val="solid"/>
            <a:round/>
            <a:headEnd type="none" w="med" len="med"/>
            <a:tailEnd type="none" w="med" len="med"/>
          </a:ln>
          <a:effectLst/>
          <a:scene3d>
            <a:camera prst="perspectiveContrastingRightFacing"/>
            <a:lightRig rig="threePt" dir="t"/>
          </a:scene3d>
          <a:sp3d>
            <a:bevelT prst="slope"/>
          </a:sp3d>
        </p:spPr>
        <p:style>
          <a:lnRef idx="0">
            <a:scrgbClr r="0" g="0" b="0"/>
          </a:lnRef>
          <a:fillRef idx="1003">
            <a:schemeClr val="dk2"/>
          </a:fillRef>
          <a:effectRef idx="0">
            <a:scrgbClr r="0" g="0" b="0"/>
          </a:effectRef>
          <a:fontRef idx="major"/>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dirty="0" smtClean="0">
              <a:ln>
                <a:noFill/>
              </a:ln>
              <a:solidFill>
                <a:schemeClr val="tx1"/>
              </a:solidFill>
              <a:effectLst/>
              <a:latin typeface="Arial" charset="0"/>
            </a:endParaRPr>
          </a:p>
        </p:txBody>
      </p:sp>
      <p:pic>
        <p:nvPicPr>
          <p:cNvPr id="55" name="Picture 59" descr="C:\Users\VOTINH\Desktop\HIT-hk2-N3\Logo HIT\HIT-Big.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814694" y="5800298"/>
            <a:ext cx="1611954" cy="1209055"/>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2"/>
          <p:cNvSpPr>
            <a:spLocks noChangeArrowheads="1"/>
          </p:cNvSpPr>
          <p:nvPr/>
        </p:nvSpPr>
        <p:spPr bwMode="black">
          <a:xfrm>
            <a:off x="3473706" y="5702543"/>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smtClean="0"/>
              <a:t>Demo</a:t>
            </a:r>
            <a:endParaRPr lang="en-US" dirty="0"/>
          </a:p>
        </p:txBody>
      </p:sp>
      <p:sp>
        <p:nvSpPr>
          <p:cNvPr id="43" name="Line 13"/>
          <p:cNvSpPr>
            <a:spLocks noChangeShapeType="1"/>
          </p:cNvSpPr>
          <p:nvPr/>
        </p:nvSpPr>
        <p:spPr bwMode="black">
          <a:xfrm>
            <a:off x="2906969" y="6100571"/>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nvGrpSpPr>
          <p:cNvPr id="44" name="Group 91"/>
          <p:cNvGrpSpPr>
            <a:grpSpLocks/>
          </p:cNvGrpSpPr>
          <p:nvPr/>
        </p:nvGrpSpPr>
        <p:grpSpPr bwMode="auto">
          <a:xfrm>
            <a:off x="2754569" y="5708459"/>
            <a:ext cx="393700" cy="393700"/>
            <a:chOff x="4213" y="1006"/>
            <a:chExt cx="416" cy="416"/>
          </a:xfrm>
          <a:solidFill>
            <a:srgbClr val="FF0000"/>
          </a:solidFill>
        </p:grpSpPr>
        <p:sp>
          <p:nvSpPr>
            <p:cNvPr id="45" name="Oval 72"/>
            <p:cNvSpPr>
              <a:spLocks noChangeArrowheads="1"/>
            </p:cNvSpPr>
            <p:nvPr/>
          </p:nvSpPr>
          <p:spPr bwMode="gray">
            <a:xfrm>
              <a:off x="4213"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46" name="Group 73"/>
            <p:cNvGrpSpPr>
              <a:grpSpLocks/>
            </p:cNvGrpSpPr>
            <p:nvPr/>
          </p:nvGrpSpPr>
          <p:grpSpPr bwMode="auto">
            <a:xfrm rot="-2288454">
              <a:off x="4248" y="1034"/>
              <a:ext cx="348" cy="356"/>
              <a:chOff x="887" y="2040"/>
              <a:chExt cx="433" cy="422"/>
            </a:xfrm>
            <a:grpFill/>
          </p:grpSpPr>
          <p:pic>
            <p:nvPicPr>
              <p:cNvPr id="48" name="Picture 7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49" name="Oval 7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50" name="Picture 7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47" name="Picture 88"/>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4240"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1" name="Rectangle 12"/>
          <p:cNvSpPr>
            <a:spLocks noChangeArrowheads="1"/>
          </p:cNvSpPr>
          <p:nvPr/>
        </p:nvSpPr>
        <p:spPr bwMode="black">
          <a:xfrm>
            <a:off x="4022510" y="5033532"/>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smtClean="0"/>
              <a:t>Testing Plan</a:t>
            </a:r>
            <a:endParaRPr lang="en-US" dirty="0"/>
          </a:p>
        </p:txBody>
      </p:sp>
      <p:sp>
        <p:nvSpPr>
          <p:cNvPr id="52" name="Line 13"/>
          <p:cNvSpPr>
            <a:spLocks noChangeShapeType="1"/>
          </p:cNvSpPr>
          <p:nvPr/>
        </p:nvSpPr>
        <p:spPr bwMode="black">
          <a:xfrm>
            <a:off x="3455773" y="5431560"/>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nvGrpSpPr>
          <p:cNvPr id="53" name="Group 91"/>
          <p:cNvGrpSpPr>
            <a:grpSpLocks/>
          </p:cNvGrpSpPr>
          <p:nvPr/>
        </p:nvGrpSpPr>
        <p:grpSpPr bwMode="auto">
          <a:xfrm>
            <a:off x="3303373" y="5039448"/>
            <a:ext cx="393700" cy="393700"/>
            <a:chOff x="4213" y="1006"/>
            <a:chExt cx="416" cy="416"/>
          </a:xfrm>
          <a:solidFill>
            <a:srgbClr val="FFC000"/>
          </a:solidFill>
        </p:grpSpPr>
        <p:sp>
          <p:nvSpPr>
            <p:cNvPr id="54" name="Oval 72"/>
            <p:cNvSpPr>
              <a:spLocks noChangeArrowheads="1"/>
            </p:cNvSpPr>
            <p:nvPr/>
          </p:nvSpPr>
          <p:spPr bwMode="gray">
            <a:xfrm>
              <a:off x="4213"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56" name="Group 73"/>
            <p:cNvGrpSpPr>
              <a:grpSpLocks/>
            </p:cNvGrpSpPr>
            <p:nvPr/>
          </p:nvGrpSpPr>
          <p:grpSpPr bwMode="auto">
            <a:xfrm rot="-2288454">
              <a:off x="4248" y="1034"/>
              <a:ext cx="348" cy="356"/>
              <a:chOff x="887" y="2040"/>
              <a:chExt cx="433" cy="422"/>
            </a:xfrm>
            <a:grpFill/>
          </p:grpSpPr>
          <p:pic>
            <p:nvPicPr>
              <p:cNvPr id="58" name="Picture 7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59" name="Oval 7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60" name="Picture 7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57" name="Picture 88"/>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4240"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1" name="Rectangle 12"/>
          <p:cNvSpPr>
            <a:spLocks noChangeArrowheads="1"/>
          </p:cNvSpPr>
          <p:nvPr/>
        </p:nvSpPr>
        <p:spPr bwMode="black">
          <a:xfrm>
            <a:off x="4210264" y="4419664"/>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a:t>Software Design </a:t>
            </a:r>
            <a:r>
              <a:rPr lang="en-US" dirty="0" smtClean="0"/>
              <a:t>Detail</a:t>
            </a:r>
            <a:endParaRPr lang="en-US" dirty="0"/>
          </a:p>
        </p:txBody>
      </p:sp>
      <p:sp>
        <p:nvSpPr>
          <p:cNvPr id="62" name="Line 13"/>
          <p:cNvSpPr>
            <a:spLocks noChangeShapeType="1"/>
          </p:cNvSpPr>
          <p:nvPr/>
        </p:nvSpPr>
        <p:spPr bwMode="black">
          <a:xfrm>
            <a:off x="3663950" y="4875276"/>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nvGrpSpPr>
          <p:cNvPr id="63" name="Group 91"/>
          <p:cNvGrpSpPr>
            <a:grpSpLocks/>
          </p:cNvGrpSpPr>
          <p:nvPr/>
        </p:nvGrpSpPr>
        <p:grpSpPr bwMode="auto">
          <a:xfrm>
            <a:off x="3491127" y="4425580"/>
            <a:ext cx="393700" cy="393700"/>
            <a:chOff x="4213" y="1006"/>
            <a:chExt cx="416" cy="416"/>
          </a:xfrm>
          <a:solidFill>
            <a:srgbClr val="38A3B2"/>
          </a:solidFill>
        </p:grpSpPr>
        <p:sp>
          <p:nvSpPr>
            <p:cNvPr id="64" name="Oval 72"/>
            <p:cNvSpPr>
              <a:spLocks noChangeArrowheads="1"/>
            </p:cNvSpPr>
            <p:nvPr/>
          </p:nvSpPr>
          <p:spPr bwMode="gray">
            <a:xfrm>
              <a:off x="4213"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65" name="Group 73"/>
            <p:cNvGrpSpPr>
              <a:grpSpLocks/>
            </p:cNvGrpSpPr>
            <p:nvPr/>
          </p:nvGrpSpPr>
          <p:grpSpPr bwMode="auto">
            <a:xfrm rot="-2288454">
              <a:off x="4248" y="1034"/>
              <a:ext cx="348" cy="356"/>
              <a:chOff x="887" y="2040"/>
              <a:chExt cx="433" cy="422"/>
            </a:xfrm>
            <a:grpFill/>
          </p:grpSpPr>
          <p:pic>
            <p:nvPicPr>
              <p:cNvPr id="67" name="Picture 7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68" name="Oval 7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69" name="Picture 7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66" name="Picture 88"/>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4240"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70" name="Rectangle 12"/>
          <p:cNvSpPr>
            <a:spLocks noChangeArrowheads="1"/>
          </p:cNvSpPr>
          <p:nvPr/>
        </p:nvSpPr>
        <p:spPr bwMode="black">
          <a:xfrm>
            <a:off x="4380168" y="3113734"/>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smtClean="0"/>
              <a:t>Software Requirement</a:t>
            </a:r>
            <a:endParaRPr lang="en-US" dirty="0"/>
          </a:p>
        </p:txBody>
      </p:sp>
      <p:sp>
        <p:nvSpPr>
          <p:cNvPr id="71" name="Line 13"/>
          <p:cNvSpPr>
            <a:spLocks noChangeShapeType="1"/>
          </p:cNvSpPr>
          <p:nvPr/>
        </p:nvSpPr>
        <p:spPr bwMode="black">
          <a:xfrm>
            <a:off x="3813431" y="3511762"/>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nvGrpSpPr>
          <p:cNvPr id="72" name="Group 91"/>
          <p:cNvGrpSpPr>
            <a:grpSpLocks/>
          </p:cNvGrpSpPr>
          <p:nvPr/>
        </p:nvGrpSpPr>
        <p:grpSpPr bwMode="auto">
          <a:xfrm>
            <a:off x="3661031" y="3119650"/>
            <a:ext cx="393700" cy="393700"/>
            <a:chOff x="4213" y="1006"/>
            <a:chExt cx="416" cy="416"/>
          </a:xfrm>
          <a:solidFill>
            <a:srgbClr val="FF0000"/>
          </a:solidFill>
        </p:grpSpPr>
        <p:sp>
          <p:nvSpPr>
            <p:cNvPr id="73" name="Oval 72"/>
            <p:cNvSpPr>
              <a:spLocks noChangeArrowheads="1"/>
            </p:cNvSpPr>
            <p:nvPr/>
          </p:nvSpPr>
          <p:spPr bwMode="gray">
            <a:xfrm>
              <a:off x="4213"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74" name="Group 73"/>
            <p:cNvGrpSpPr>
              <a:grpSpLocks/>
            </p:cNvGrpSpPr>
            <p:nvPr/>
          </p:nvGrpSpPr>
          <p:grpSpPr bwMode="auto">
            <a:xfrm rot="-2288454">
              <a:off x="4248" y="1034"/>
              <a:ext cx="348" cy="356"/>
              <a:chOff x="887" y="2040"/>
              <a:chExt cx="433" cy="422"/>
            </a:xfrm>
            <a:grpFill/>
          </p:grpSpPr>
          <p:pic>
            <p:nvPicPr>
              <p:cNvPr id="76" name="Picture 7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77" name="Oval 7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78" name="Picture 7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75" name="Picture 88"/>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4240"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cSld>
  <p:clrMapOvr>
    <a:masterClrMapping/>
  </p:clrMapOvr>
  <p:transition>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barn(inVertical)">
                                      <p:cBhvr>
                                        <p:cTn id="7" dur="10"/>
                                        <p:tgtEl>
                                          <p:spTgt spid="5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5889"/>
                                        </p:tgtEl>
                                        <p:attrNameLst>
                                          <p:attrName>style.visibility</p:attrName>
                                        </p:attrNameLst>
                                      </p:cBhvr>
                                      <p:to>
                                        <p:strVal val="visible"/>
                                      </p:to>
                                    </p:set>
                                    <p:anim calcmode="lin" valueType="num">
                                      <p:cBhvr additive="base">
                                        <p:cTn id="12" dur="500" fill="hold"/>
                                        <p:tgtEl>
                                          <p:spTgt spid="35889"/>
                                        </p:tgtEl>
                                        <p:attrNameLst>
                                          <p:attrName>ppt_x</p:attrName>
                                        </p:attrNameLst>
                                      </p:cBhvr>
                                      <p:tavLst>
                                        <p:tav tm="0">
                                          <p:val>
                                            <p:strVal val="#ppt_x"/>
                                          </p:val>
                                        </p:tav>
                                        <p:tav tm="100000">
                                          <p:val>
                                            <p:strVal val="#ppt_x"/>
                                          </p:val>
                                        </p:tav>
                                      </p:tavLst>
                                    </p:anim>
                                    <p:anim calcmode="lin" valueType="num">
                                      <p:cBhvr additive="base">
                                        <p:cTn id="13" dur="500" fill="hold"/>
                                        <p:tgtEl>
                                          <p:spTgt spid="35889"/>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5934"/>
                                        </p:tgtEl>
                                        <p:attrNameLst>
                                          <p:attrName>style.visibility</p:attrName>
                                        </p:attrNameLst>
                                      </p:cBhvr>
                                      <p:to>
                                        <p:strVal val="visible"/>
                                      </p:to>
                                    </p:set>
                                    <p:anim calcmode="lin" valueType="num">
                                      <p:cBhvr additive="base">
                                        <p:cTn id="16" dur="500" fill="hold"/>
                                        <p:tgtEl>
                                          <p:spTgt spid="35934"/>
                                        </p:tgtEl>
                                        <p:attrNameLst>
                                          <p:attrName>ppt_x</p:attrName>
                                        </p:attrNameLst>
                                      </p:cBhvr>
                                      <p:tavLst>
                                        <p:tav tm="0">
                                          <p:val>
                                            <p:strVal val="#ppt_x"/>
                                          </p:val>
                                        </p:tav>
                                        <p:tav tm="100000">
                                          <p:val>
                                            <p:strVal val="#ppt_x"/>
                                          </p:val>
                                        </p:tav>
                                      </p:tavLst>
                                    </p:anim>
                                    <p:anim calcmode="lin" valueType="num">
                                      <p:cBhvr additive="base">
                                        <p:cTn id="17" dur="500" fill="hold"/>
                                        <p:tgtEl>
                                          <p:spTgt spid="35934"/>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5933"/>
                                        </p:tgtEl>
                                        <p:attrNameLst>
                                          <p:attrName>style.visibility</p:attrName>
                                        </p:attrNameLst>
                                      </p:cBhvr>
                                      <p:to>
                                        <p:strVal val="visible"/>
                                      </p:to>
                                    </p:set>
                                    <p:anim calcmode="lin" valueType="num">
                                      <p:cBhvr additive="base">
                                        <p:cTn id="20" dur="500" fill="hold"/>
                                        <p:tgtEl>
                                          <p:spTgt spid="35933"/>
                                        </p:tgtEl>
                                        <p:attrNameLst>
                                          <p:attrName>ppt_x</p:attrName>
                                        </p:attrNameLst>
                                      </p:cBhvr>
                                      <p:tavLst>
                                        <p:tav tm="0">
                                          <p:val>
                                            <p:strVal val="#ppt_x"/>
                                          </p:val>
                                        </p:tav>
                                        <p:tav tm="100000">
                                          <p:val>
                                            <p:strVal val="#ppt_x"/>
                                          </p:val>
                                        </p:tav>
                                      </p:tavLst>
                                    </p:anim>
                                    <p:anim calcmode="lin" valueType="num">
                                      <p:cBhvr additive="base">
                                        <p:cTn id="21" dur="500" fill="hold"/>
                                        <p:tgtEl>
                                          <p:spTgt spid="35933"/>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5932"/>
                                        </p:tgtEl>
                                        <p:attrNameLst>
                                          <p:attrName>style.visibility</p:attrName>
                                        </p:attrNameLst>
                                      </p:cBhvr>
                                      <p:to>
                                        <p:strVal val="visible"/>
                                      </p:to>
                                    </p:set>
                                    <p:anim calcmode="lin" valueType="num">
                                      <p:cBhvr additive="base">
                                        <p:cTn id="24" dur="500" fill="hold"/>
                                        <p:tgtEl>
                                          <p:spTgt spid="35932"/>
                                        </p:tgtEl>
                                        <p:attrNameLst>
                                          <p:attrName>ppt_x</p:attrName>
                                        </p:attrNameLst>
                                      </p:cBhvr>
                                      <p:tavLst>
                                        <p:tav tm="0">
                                          <p:val>
                                            <p:strVal val="#ppt_x"/>
                                          </p:val>
                                        </p:tav>
                                        <p:tav tm="100000">
                                          <p:val>
                                            <p:strVal val="#ppt_x"/>
                                          </p:val>
                                        </p:tav>
                                      </p:tavLst>
                                    </p:anim>
                                    <p:anim calcmode="lin" valueType="num">
                                      <p:cBhvr additive="base">
                                        <p:cTn id="25" dur="500" fill="hold"/>
                                        <p:tgtEl>
                                          <p:spTgt spid="35932"/>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35844"/>
                                        </p:tgtEl>
                                        <p:attrNameLst>
                                          <p:attrName>style.visibility</p:attrName>
                                        </p:attrNameLst>
                                      </p:cBhvr>
                                      <p:to>
                                        <p:strVal val="visible"/>
                                      </p:to>
                                    </p:set>
                                    <p:anim calcmode="lin" valueType="num">
                                      <p:cBhvr additive="base">
                                        <p:cTn id="28" dur="500" fill="hold"/>
                                        <p:tgtEl>
                                          <p:spTgt spid="35844"/>
                                        </p:tgtEl>
                                        <p:attrNameLst>
                                          <p:attrName>ppt_x</p:attrName>
                                        </p:attrNameLst>
                                      </p:cBhvr>
                                      <p:tavLst>
                                        <p:tav tm="0">
                                          <p:val>
                                            <p:strVal val="#ppt_x"/>
                                          </p:val>
                                        </p:tav>
                                        <p:tav tm="100000">
                                          <p:val>
                                            <p:strVal val="#ppt_x"/>
                                          </p:val>
                                        </p:tav>
                                      </p:tavLst>
                                    </p:anim>
                                    <p:anim calcmode="lin" valueType="num">
                                      <p:cBhvr additive="base">
                                        <p:cTn id="29" dur="500" fill="hold"/>
                                        <p:tgtEl>
                                          <p:spTgt spid="35844"/>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35849"/>
                                        </p:tgtEl>
                                        <p:attrNameLst>
                                          <p:attrName>style.visibility</p:attrName>
                                        </p:attrNameLst>
                                      </p:cBhvr>
                                      <p:to>
                                        <p:strVal val="visible"/>
                                      </p:to>
                                    </p:set>
                                    <p:anim calcmode="lin" valueType="num">
                                      <p:cBhvr additive="base">
                                        <p:cTn id="32" dur="500" fill="hold"/>
                                        <p:tgtEl>
                                          <p:spTgt spid="35849"/>
                                        </p:tgtEl>
                                        <p:attrNameLst>
                                          <p:attrName>ppt_x</p:attrName>
                                        </p:attrNameLst>
                                      </p:cBhvr>
                                      <p:tavLst>
                                        <p:tav tm="0">
                                          <p:val>
                                            <p:strVal val="#ppt_x"/>
                                          </p:val>
                                        </p:tav>
                                        <p:tav tm="100000">
                                          <p:val>
                                            <p:strVal val="#ppt_x"/>
                                          </p:val>
                                        </p:tav>
                                      </p:tavLst>
                                    </p:anim>
                                    <p:anim calcmode="lin" valueType="num">
                                      <p:cBhvr additive="base">
                                        <p:cTn id="33" dur="500" fill="hold"/>
                                        <p:tgtEl>
                                          <p:spTgt spid="35849"/>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35851"/>
                                        </p:tgtEl>
                                        <p:attrNameLst>
                                          <p:attrName>style.visibility</p:attrName>
                                        </p:attrNameLst>
                                      </p:cBhvr>
                                      <p:to>
                                        <p:strVal val="visible"/>
                                      </p:to>
                                    </p:set>
                                    <p:anim calcmode="lin" valueType="num">
                                      <p:cBhvr additive="base">
                                        <p:cTn id="36" dur="500" fill="hold"/>
                                        <p:tgtEl>
                                          <p:spTgt spid="35851"/>
                                        </p:tgtEl>
                                        <p:attrNameLst>
                                          <p:attrName>ppt_x</p:attrName>
                                        </p:attrNameLst>
                                      </p:cBhvr>
                                      <p:tavLst>
                                        <p:tav tm="0">
                                          <p:val>
                                            <p:strVal val="#ppt_x"/>
                                          </p:val>
                                        </p:tav>
                                        <p:tav tm="100000">
                                          <p:val>
                                            <p:strVal val="#ppt_x"/>
                                          </p:val>
                                        </p:tav>
                                      </p:tavLst>
                                    </p:anim>
                                    <p:anim calcmode="lin" valueType="num">
                                      <p:cBhvr additive="base">
                                        <p:cTn id="37" dur="500" fill="hold"/>
                                        <p:tgtEl>
                                          <p:spTgt spid="35851"/>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35848"/>
                                        </p:tgtEl>
                                        <p:attrNameLst>
                                          <p:attrName>style.visibility</p:attrName>
                                        </p:attrNameLst>
                                      </p:cBhvr>
                                      <p:to>
                                        <p:strVal val="visible"/>
                                      </p:to>
                                    </p:set>
                                    <p:anim calcmode="lin" valueType="num">
                                      <p:cBhvr additive="base">
                                        <p:cTn id="40" dur="500" fill="hold"/>
                                        <p:tgtEl>
                                          <p:spTgt spid="35848"/>
                                        </p:tgtEl>
                                        <p:attrNameLst>
                                          <p:attrName>ppt_x</p:attrName>
                                        </p:attrNameLst>
                                      </p:cBhvr>
                                      <p:tavLst>
                                        <p:tav tm="0">
                                          <p:val>
                                            <p:strVal val="#ppt_x"/>
                                          </p:val>
                                        </p:tav>
                                        <p:tav tm="100000">
                                          <p:val>
                                            <p:strVal val="#ppt_x"/>
                                          </p:val>
                                        </p:tav>
                                      </p:tavLst>
                                    </p:anim>
                                    <p:anim calcmode="lin" valueType="num">
                                      <p:cBhvr additive="base">
                                        <p:cTn id="41" dur="500" fill="hold"/>
                                        <p:tgtEl>
                                          <p:spTgt spid="35848"/>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35850"/>
                                        </p:tgtEl>
                                        <p:attrNameLst>
                                          <p:attrName>style.visibility</p:attrName>
                                        </p:attrNameLst>
                                      </p:cBhvr>
                                      <p:to>
                                        <p:strVal val="visible"/>
                                      </p:to>
                                    </p:set>
                                    <p:anim calcmode="lin" valueType="num">
                                      <p:cBhvr additive="base">
                                        <p:cTn id="44" dur="500" fill="hold"/>
                                        <p:tgtEl>
                                          <p:spTgt spid="35850"/>
                                        </p:tgtEl>
                                        <p:attrNameLst>
                                          <p:attrName>ppt_x</p:attrName>
                                        </p:attrNameLst>
                                      </p:cBhvr>
                                      <p:tavLst>
                                        <p:tav tm="0">
                                          <p:val>
                                            <p:strVal val="#ppt_x"/>
                                          </p:val>
                                        </p:tav>
                                        <p:tav tm="100000">
                                          <p:val>
                                            <p:strVal val="#ppt_x"/>
                                          </p:val>
                                        </p:tav>
                                      </p:tavLst>
                                    </p:anim>
                                    <p:anim calcmode="lin" valueType="num">
                                      <p:cBhvr additive="base">
                                        <p:cTn id="45" dur="500" fill="hold"/>
                                        <p:tgtEl>
                                          <p:spTgt spid="35850"/>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35854"/>
                                        </p:tgtEl>
                                        <p:attrNameLst>
                                          <p:attrName>style.visibility</p:attrName>
                                        </p:attrNameLst>
                                      </p:cBhvr>
                                      <p:to>
                                        <p:strVal val="visible"/>
                                      </p:to>
                                    </p:set>
                                    <p:anim calcmode="lin" valueType="num">
                                      <p:cBhvr additive="base">
                                        <p:cTn id="48" dur="500" fill="hold"/>
                                        <p:tgtEl>
                                          <p:spTgt spid="35854"/>
                                        </p:tgtEl>
                                        <p:attrNameLst>
                                          <p:attrName>ppt_x</p:attrName>
                                        </p:attrNameLst>
                                      </p:cBhvr>
                                      <p:tavLst>
                                        <p:tav tm="0">
                                          <p:val>
                                            <p:strVal val="#ppt_x"/>
                                          </p:val>
                                        </p:tav>
                                        <p:tav tm="100000">
                                          <p:val>
                                            <p:strVal val="#ppt_x"/>
                                          </p:val>
                                        </p:tav>
                                      </p:tavLst>
                                    </p:anim>
                                    <p:anim calcmode="lin" valueType="num">
                                      <p:cBhvr additive="base">
                                        <p:cTn id="49" dur="500" fill="hold"/>
                                        <p:tgtEl>
                                          <p:spTgt spid="35854"/>
                                        </p:tgtEl>
                                        <p:attrNameLst>
                                          <p:attrName>ppt_y</p:attrName>
                                        </p:attrNameLst>
                                      </p:cBhvr>
                                      <p:tavLst>
                                        <p:tav tm="0">
                                          <p:val>
                                            <p:strVal val="1+#ppt_h/2"/>
                                          </p:val>
                                        </p:tav>
                                        <p:tav tm="100000">
                                          <p:val>
                                            <p:strVal val="#ppt_y"/>
                                          </p:val>
                                        </p:tav>
                                      </p:tavLst>
                                    </p:anim>
                                  </p:childTnLst>
                                </p:cTn>
                              </p:par>
                              <p:par>
                                <p:cTn id="50" presetID="2" presetClass="entr" presetSubtype="4" fill="hold" nodeType="withEffect">
                                  <p:stCondLst>
                                    <p:cond delay="0"/>
                                  </p:stCondLst>
                                  <p:childTnLst>
                                    <p:set>
                                      <p:cBhvr>
                                        <p:cTn id="51" dur="1" fill="hold">
                                          <p:stCondLst>
                                            <p:cond delay="0"/>
                                          </p:stCondLst>
                                        </p:cTn>
                                        <p:tgtEl>
                                          <p:spTgt spid="44"/>
                                        </p:tgtEl>
                                        <p:attrNameLst>
                                          <p:attrName>style.visibility</p:attrName>
                                        </p:attrNameLst>
                                      </p:cBhvr>
                                      <p:to>
                                        <p:strVal val="visible"/>
                                      </p:to>
                                    </p:set>
                                    <p:anim calcmode="lin" valueType="num">
                                      <p:cBhvr additive="base">
                                        <p:cTn id="52" dur="500" fill="hold"/>
                                        <p:tgtEl>
                                          <p:spTgt spid="44"/>
                                        </p:tgtEl>
                                        <p:attrNameLst>
                                          <p:attrName>ppt_x</p:attrName>
                                        </p:attrNameLst>
                                      </p:cBhvr>
                                      <p:tavLst>
                                        <p:tav tm="0">
                                          <p:val>
                                            <p:strVal val="#ppt_x"/>
                                          </p:val>
                                        </p:tav>
                                        <p:tav tm="100000">
                                          <p:val>
                                            <p:strVal val="#ppt_x"/>
                                          </p:val>
                                        </p:tav>
                                      </p:tavLst>
                                    </p:anim>
                                    <p:anim calcmode="lin" valueType="num">
                                      <p:cBhvr additive="base">
                                        <p:cTn id="53" dur="500" fill="hold"/>
                                        <p:tgtEl>
                                          <p:spTgt spid="44"/>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43"/>
                                        </p:tgtEl>
                                        <p:attrNameLst>
                                          <p:attrName>style.visibility</p:attrName>
                                        </p:attrNameLst>
                                      </p:cBhvr>
                                      <p:to>
                                        <p:strVal val="visible"/>
                                      </p:to>
                                    </p:set>
                                    <p:anim calcmode="lin" valueType="num">
                                      <p:cBhvr additive="base">
                                        <p:cTn id="56" dur="500" fill="hold"/>
                                        <p:tgtEl>
                                          <p:spTgt spid="43"/>
                                        </p:tgtEl>
                                        <p:attrNameLst>
                                          <p:attrName>ppt_x</p:attrName>
                                        </p:attrNameLst>
                                      </p:cBhvr>
                                      <p:tavLst>
                                        <p:tav tm="0">
                                          <p:val>
                                            <p:strVal val="#ppt_x"/>
                                          </p:val>
                                        </p:tav>
                                        <p:tav tm="100000">
                                          <p:val>
                                            <p:strVal val="#ppt_x"/>
                                          </p:val>
                                        </p:tav>
                                      </p:tavLst>
                                    </p:anim>
                                    <p:anim calcmode="lin" valueType="num">
                                      <p:cBhvr additive="base">
                                        <p:cTn id="57" dur="500" fill="hold"/>
                                        <p:tgtEl>
                                          <p:spTgt spid="43"/>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42"/>
                                        </p:tgtEl>
                                        <p:attrNameLst>
                                          <p:attrName>style.visibility</p:attrName>
                                        </p:attrNameLst>
                                      </p:cBhvr>
                                      <p:to>
                                        <p:strVal val="visible"/>
                                      </p:to>
                                    </p:set>
                                    <p:anim calcmode="lin" valueType="num">
                                      <p:cBhvr additive="base">
                                        <p:cTn id="60" dur="500" fill="hold"/>
                                        <p:tgtEl>
                                          <p:spTgt spid="42"/>
                                        </p:tgtEl>
                                        <p:attrNameLst>
                                          <p:attrName>ppt_x</p:attrName>
                                        </p:attrNameLst>
                                      </p:cBhvr>
                                      <p:tavLst>
                                        <p:tav tm="0">
                                          <p:val>
                                            <p:strVal val="#ppt_x"/>
                                          </p:val>
                                        </p:tav>
                                        <p:tav tm="100000">
                                          <p:val>
                                            <p:strVal val="#ppt_x"/>
                                          </p:val>
                                        </p:tav>
                                      </p:tavLst>
                                    </p:anim>
                                    <p:anim calcmode="lin" valueType="num">
                                      <p:cBhvr additive="base">
                                        <p:cTn id="61" dur="500" fill="hold"/>
                                        <p:tgtEl>
                                          <p:spTgt spid="42"/>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5"/>
                                        </p:tgtEl>
                                        <p:attrNameLst>
                                          <p:attrName>style.visibility</p:attrName>
                                        </p:attrNameLst>
                                      </p:cBhvr>
                                      <p:to>
                                        <p:strVal val="visible"/>
                                      </p:to>
                                    </p:set>
                                    <p:anim calcmode="lin" valueType="num">
                                      <p:cBhvr additive="base">
                                        <p:cTn id="64" dur="500" fill="hold"/>
                                        <p:tgtEl>
                                          <p:spTgt spid="5"/>
                                        </p:tgtEl>
                                        <p:attrNameLst>
                                          <p:attrName>ppt_x</p:attrName>
                                        </p:attrNameLst>
                                      </p:cBhvr>
                                      <p:tavLst>
                                        <p:tav tm="0">
                                          <p:val>
                                            <p:strVal val="#ppt_x"/>
                                          </p:val>
                                        </p:tav>
                                        <p:tav tm="100000">
                                          <p:val>
                                            <p:strVal val="#ppt_x"/>
                                          </p:val>
                                        </p:tav>
                                      </p:tavLst>
                                    </p:anim>
                                    <p:anim calcmode="lin" valueType="num">
                                      <p:cBhvr additive="base">
                                        <p:cTn id="65" dur="500" fill="hold"/>
                                        <p:tgtEl>
                                          <p:spTgt spid="5"/>
                                        </p:tgtEl>
                                        <p:attrNameLst>
                                          <p:attrName>ppt_y</p:attrName>
                                        </p:attrNameLst>
                                      </p:cBhvr>
                                      <p:tavLst>
                                        <p:tav tm="0">
                                          <p:val>
                                            <p:strVal val="1+#ppt_h/2"/>
                                          </p:val>
                                        </p:tav>
                                        <p:tav tm="100000">
                                          <p:val>
                                            <p:strVal val="#ppt_y"/>
                                          </p:val>
                                        </p:tav>
                                      </p:tavLst>
                                    </p:anim>
                                  </p:childTnLst>
                                </p:cTn>
                              </p:par>
                              <p:par>
                                <p:cTn id="66" presetID="2" presetClass="entr" presetSubtype="4" fill="hold" nodeType="withEffect">
                                  <p:stCondLst>
                                    <p:cond delay="0"/>
                                  </p:stCondLst>
                                  <p:childTnLst>
                                    <p:set>
                                      <p:cBhvr>
                                        <p:cTn id="67" dur="1" fill="hold">
                                          <p:stCondLst>
                                            <p:cond delay="0"/>
                                          </p:stCondLst>
                                        </p:cTn>
                                        <p:tgtEl>
                                          <p:spTgt spid="53"/>
                                        </p:tgtEl>
                                        <p:attrNameLst>
                                          <p:attrName>style.visibility</p:attrName>
                                        </p:attrNameLst>
                                      </p:cBhvr>
                                      <p:to>
                                        <p:strVal val="visible"/>
                                      </p:to>
                                    </p:set>
                                    <p:anim calcmode="lin" valueType="num">
                                      <p:cBhvr additive="base">
                                        <p:cTn id="68" dur="500" fill="hold"/>
                                        <p:tgtEl>
                                          <p:spTgt spid="53"/>
                                        </p:tgtEl>
                                        <p:attrNameLst>
                                          <p:attrName>ppt_x</p:attrName>
                                        </p:attrNameLst>
                                      </p:cBhvr>
                                      <p:tavLst>
                                        <p:tav tm="0">
                                          <p:val>
                                            <p:strVal val="#ppt_x"/>
                                          </p:val>
                                        </p:tav>
                                        <p:tav tm="100000">
                                          <p:val>
                                            <p:strVal val="#ppt_x"/>
                                          </p:val>
                                        </p:tav>
                                      </p:tavLst>
                                    </p:anim>
                                    <p:anim calcmode="lin" valueType="num">
                                      <p:cBhvr additive="base">
                                        <p:cTn id="69" dur="500" fill="hold"/>
                                        <p:tgtEl>
                                          <p:spTgt spid="53"/>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52"/>
                                        </p:tgtEl>
                                        <p:attrNameLst>
                                          <p:attrName>style.visibility</p:attrName>
                                        </p:attrNameLst>
                                      </p:cBhvr>
                                      <p:to>
                                        <p:strVal val="visible"/>
                                      </p:to>
                                    </p:set>
                                    <p:anim calcmode="lin" valueType="num">
                                      <p:cBhvr additive="base">
                                        <p:cTn id="72" dur="500" fill="hold"/>
                                        <p:tgtEl>
                                          <p:spTgt spid="52"/>
                                        </p:tgtEl>
                                        <p:attrNameLst>
                                          <p:attrName>ppt_x</p:attrName>
                                        </p:attrNameLst>
                                      </p:cBhvr>
                                      <p:tavLst>
                                        <p:tav tm="0">
                                          <p:val>
                                            <p:strVal val="#ppt_x"/>
                                          </p:val>
                                        </p:tav>
                                        <p:tav tm="100000">
                                          <p:val>
                                            <p:strVal val="#ppt_x"/>
                                          </p:val>
                                        </p:tav>
                                      </p:tavLst>
                                    </p:anim>
                                    <p:anim calcmode="lin" valueType="num">
                                      <p:cBhvr additive="base">
                                        <p:cTn id="73" dur="500" fill="hold"/>
                                        <p:tgtEl>
                                          <p:spTgt spid="52"/>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51"/>
                                        </p:tgtEl>
                                        <p:attrNameLst>
                                          <p:attrName>style.visibility</p:attrName>
                                        </p:attrNameLst>
                                      </p:cBhvr>
                                      <p:to>
                                        <p:strVal val="visible"/>
                                      </p:to>
                                    </p:set>
                                    <p:anim calcmode="lin" valueType="num">
                                      <p:cBhvr additive="base">
                                        <p:cTn id="76" dur="500" fill="hold"/>
                                        <p:tgtEl>
                                          <p:spTgt spid="51"/>
                                        </p:tgtEl>
                                        <p:attrNameLst>
                                          <p:attrName>ppt_x</p:attrName>
                                        </p:attrNameLst>
                                      </p:cBhvr>
                                      <p:tavLst>
                                        <p:tav tm="0">
                                          <p:val>
                                            <p:strVal val="#ppt_x"/>
                                          </p:val>
                                        </p:tav>
                                        <p:tav tm="100000">
                                          <p:val>
                                            <p:strVal val="#ppt_x"/>
                                          </p:val>
                                        </p:tav>
                                      </p:tavLst>
                                    </p:anim>
                                    <p:anim calcmode="lin" valueType="num">
                                      <p:cBhvr additive="base">
                                        <p:cTn id="77" dur="500" fill="hold"/>
                                        <p:tgtEl>
                                          <p:spTgt spid="51"/>
                                        </p:tgtEl>
                                        <p:attrNameLst>
                                          <p:attrName>ppt_y</p:attrName>
                                        </p:attrNameLst>
                                      </p:cBhvr>
                                      <p:tavLst>
                                        <p:tav tm="0">
                                          <p:val>
                                            <p:strVal val="1+#ppt_h/2"/>
                                          </p:val>
                                        </p:tav>
                                        <p:tav tm="100000">
                                          <p:val>
                                            <p:strVal val="#ppt_y"/>
                                          </p:val>
                                        </p:tav>
                                      </p:tavLst>
                                    </p:anim>
                                  </p:childTnLst>
                                </p:cTn>
                              </p:par>
                              <p:par>
                                <p:cTn id="78" presetID="2" presetClass="entr" presetSubtype="4" fill="hold" nodeType="withEffect">
                                  <p:stCondLst>
                                    <p:cond delay="0"/>
                                  </p:stCondLst>
                                  <p:childTnLst>
                                    <p:set>
                                      <p:cBhvr>
                                        <p:cTn id="79" dur="1" fill="hold">
                                          <p:stCondLst>
                                            <p:cond delay="0"/>
                                          </p:stCondLst>
                                        </p:cTn>
                                        <p:tgtEl>
                                          <p:spTgt spid="63"/>
                                        </p:tgtEl>
                                        <p:attrNameLst>
                                          <p:attrName>style.visibility</p:attrName>
                                        </p:attrNameLst>
                                      </p:cBhvr>
                                      <p:to>
                                        <p:strVal val="visible"/>
                                      </p:to>
                                    </p:set>
                                    <p:anim calcmode="lin" valueType="num">
                                      <p:cBhvr additive="base">
                                        <p:cTn id="80" dur="500" fill="hold"/>
                                        <p:tgtEl>
                                          <p:spTgt spid="63"/>
                                        </p:tgtEl>
                                        <p:attrNameLst>
                                          <p:attrName>ppt_x</p:attrName>
                                        </p:attrNameLst>
                                      </p:cBhvr>
                                      <p:tavLst>
                                        <p:tav tm="0">
                                          <p:val>
                                            <p:strVal val="#ppt_x"/>
                                          </p:val>
                                        </p:tav>
                                        <p:tav tm="100000">
                                          <p:val>
                                            <p:strVal val="#ppt_x"/>
                                          </p:val>
                                        </p:tav>
                                      </p:tavLst>
                                    </p:anim>
                                    <p:anim calcmode="lin" valueType="num">
                                      <p:cBhvr additive="base">
                                        <p:cTn id="81" dur="500" fill="hold"/>
                                        <p:tgtEl>
                                          <p:spTgt spid="63"/>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0"/>
                                  </p:stCondLst>
                                  <p:childTnLst>
                                    <p:set>
                                      <p:cBhvr>
                                        <p:cTn id="83" dur="1" fill="hold">
                                          <p:stCondLst>
                                            <p:cond delay="0"/>
                                          </p:stCondLst>
                                        </p:cTn>
                                        <p:tgtEl>
                                          <p:spTgt spid="62"/>
                                        </p:tgtEl>
                                        <p:attrNameLst>
                                          <p:attrName>style.visibility</p:attrName>
                                        </p:attrNameLst>
                                      </p:cBhvr>
                                      <p:to>
                                        <p:strVal val="visible"/>
                                      </p:to>
                                    </p:set>
                                    <p:anim calcmode="lin" valueType="num">
                                      <p:cBhvr additive="base">
                                        <p:cTn id="84" dur="500" fill="hold"/>
                                        <p:tgtEl>
                                          <p:spTgt spid="62"/>
                                        </p:tgtEl>
                                        <p:attrNameLst>
                                          <p:attrName>ppt_x</p:attrName>
                                        </p:attrNameLst>
                                      </p:cBhvr>
                                      <p:tavLst>
                                        <p:tav tm="0">
                                          <p:val>
                                            <p:strVal val="#ppt_x"/>
                                          </p:val>
                                        </p:tav>
                                        <p:tav tm="100000">
                                          <p:val>
                                            <p:strVal val="#ppt_x"/>
                                          </p:val>
                                        </p:tav>
                                      </p:tavLst>
                                    </p:anim>
                                    <p:anim calcmode="lin" valueType="num">
                                      <p:cBhvr additive="base">
                                        <p:cTn id="85" dur="500" fill="hold"/>
                                        <p:tgtEl>
                                          <p:spTgt spid="62"/>
                                        </p:tgtEl>
                                        <p:attrNameLst>
                                          <p:attrName>ppt_y</p:attrName>
                                        </p:attrNameLst>
                                      </p:cBhvr>
                                      <p:tavLst>
                                        <p:tav tm="0">
                                          <p:val>
                                            <p:strVal val="1+#ppt_h/2"/>
                                          </p:val>
                                        </p:tav>
                                        <p:tav tm="100000">
                                          <p:val>
                                            <p:strVal val="#ppt_y"/>
                                          </p:val>
                                        </p:tav>
                                      </p:tavLst>
                                    </p:anim>
                                  </p:childTnLst>
                                </p:cTn>
                              </p:par>
                              <p:par>
                                <p:cTn id="86" presetID="2" presetClass="entr" presetSubtype="4" fill="hold" grpId="0" nodeType="withEffect">
                                  <p:stCondLst>
                                    <p:cond delay="0"/>
                                  </p:stCondLst>
                                  <p:childTnLst>
                                    <p:set>
                                      <p:cBhvr>
                                        <p:cTn id="87" dur="1" fill="hold">
                                          <p:stCondLst>
                                            <p:cond delay="0"/>
                                          </p:stCondLst>
                                        </p:cTn>
                                        <p:tgtEl>
                                          <p:spTgt spid="61"/>
                                        </p:tgtEl>
                                        <p:attrNameLst>
                                          <p:attrName>style.visibility</p:attrName>
                                        </p:attrNameLst>
                                      </p:cBhvr>
                                      <p:to>
                                        <p:strVal val="visible"/>
                                      </p:to>
                                    </p:set>
                                    <p:anim calcmode="lin" valueType="num">
                                      <p:cBhvr additive="base">
                                        <p:cTn id="88" dur="500" fill="hold"/>
                                        <p:tgtEl>
                                          <p:spTgt spid="61"/>
                                        </p:tgtEl>
                                        <p:attrNameLst>
                                          <p:attrName>ppt_x</p:attrName>
                                        </p:attrNameLst>
                                      </p:cBhvr>
                                      <p:tavLst>
                                        <p:tav tm="0">
                                          <p:val>
                                            <p:strVal val="#ppt_x"/>
                                          </p:val>
                                        </p:tav>
                                        <p:tav tm="100000">
                                          <p:val>
                                            <p:strVal val="#ppt_x"/>
                                          </p:val>
                                        </p:tav>
                                      </p:tavLst>
                                    </p:anim>
                                    <p:anim calcmode="lin" valueType="num">
                                      <p:cBhvr additive="base">
                                        <p:cTn id="89" dur="500" fill="hold"/>
                                        <p:tgtEl>
                                          <p:spTgt spid="61"/>
                                        </p:tgtEl>
                                        <p:attrNameLst>
                                          <p:attrName>ppt_y</p:attrName>
                                        </p:attrNameLst>
                                      </p:cBhvr>
                                      <p:tavLst>
                                        <p:tav tm="0">
                                          <p:val>
                                            <p:strVal val="1+#ppt_h/2"/>
                                          </p:val>
                                        </p:tav>
                                        <p:tav tm="100000">
                                          <p:val>
                                            <p:strVal val="#ppt_y"/>
                                          </p:val>
                                        </p:tav>
                                      </p:tavLst>
                                    </p:anim>
                                  </p:childTnLst>
                                </p:cTn>
                              </p:par>
                              <p:par>
                                <p:cTn id="90" presetID="2" presetClass="entr" presetSubtype="4" fill="hold" nodeType="withEffect">
                                  <p:stCondLst>
                                    <p:cond delay="0"/>
                                  </p:stCondLst>
                                  <p:childTnLst>
                                    <p:set>
                                      <p:cBhvr>
                                        <p:cTn id="91" dur="1" fill="hold">
                                          <p:stCondLst>
                                            <p:cond delay="0"/>
                                          </p:stCondLst>
                                        </p:cTn>
                                        <p:tgtEl>
                                          <p:spTgt spid="72"/>
                                        </p:tgtEl>
                                        <p:attrNameLst>
                                          <p:attrName>style.visibility</p:attrName>
                                        </p:attrNameLst>
                                      </p:cBhvr>
                                      <p:to>
                                        <p:strVal val="visible"/>
                                      </p:to>
                                    </p:set>
                                    <p:anim calcmode="lin" valueType="num">
                                      <p:cBhvr additive="base">
                                        <p:cTn id="92" dur="500" fill="hold"/>
                                        <p:tgtEl>
                                          <p:spTgt spid="72"/>
                                        </p:tgtEl>
                                        <p:attrNameLst>
                                          <p:attrName>ppt_x</p:attrName>
                                        </p:attrNameLst>
                                      </p:cBhvr>
                                      <p:tavLst>
                                        <p:tav tm="0">
                                          <p:val>
                                            <p:strVal val="#ppt_x"/>
                                          </p:val>
                                        </p:tav>
                                        <p:tav tm="100000">
                                          <p:val>
                                            <p:strVal val="#ppt_x"/>
                                          </p:val>
                                        </p:tav>
                                      </p:tavLst>
                                    </p:anim>
                                    <p:anim calcmode="lin" valueType="num">
                                      <p:cBhvr additive="base">
                                        <p:cTn id="93" dur="500" fill="hold"/>
                                        <p:tgtEl>
                                          <p:spTgt spid="72"/>
                                        </p:tgtEl>
                                        <p:attrNameLst>
                                          <p:attrName>ppt_y</p:attrName>
                                        </p:attrNameLst>
                                      </p:cBhvr>
                                      <p:tavLst>
                                        <p:tav tm="0">
                                          <p:val>
                                            <p:strVal val="1+#ppt_h/2"/>
                                          </p:val>
                                        </p:tav>
                                        <p:tav tm="100000">
                                          <p:val>
                                            <p:strVal val="#ppt_y"/>
                                          </p:val>
                                        </p:tav>
                                      </p:tavLst>
                                    </p:anim>
                                  </p:childTnLst>
                                </p:cTn>
                              </p:par>
                              <p:par>
                                <p:cTn id="94" presetID="2" presetClass="entr" presetSubtype="4" fill="hold" grpId="0" nodeType="withEffect">
                                  <p:stCondLst>
                                    <p:cond delay="0"/>
                                  </p:stCondLst>
                                  <p:childTnLst>
                                    <p:set>
                                      <p:cBhvr>
                                        <p:cTn id="95" dur="1" fill="hold">
                                          <p:stCondLst>
                                            <p:cond delay="0"/>
                                          </p:stCondLst>
                                        </p:cTn>
                                        <p:tgtEl>
                                          <p:spTgt spid="71"/>
                                        </p:tgtEl>
                                        <p:attrNameLst>
                                          <p:attrName>style.visibility</p:attrName>
                                        </p:attrNameLst>
                                      </p:cBhvr>
                                      <p:to>
                                        <p:strVal val="visible"/>
                                      </p:to>
                                    </p:set>
                                    <p:anim calcmode="lin" valueType="num">
                                      <p:cBhvr additive="base">
                                        <p:cTn id="96" dur="500" fill="hold"/>
                                        <p:tgtEl>
                                          <p:spTgt spid="71"/>
                                        </p:tgtEl>
                                        <p:attrNameLst>
                                          <p:attrName>ppt_x</p:attrName>
                                        </p:attrNameLst>
                                      </p:cBhvr>
                                      <p:tavLst>
                                        <p:tav tm="0">
                                          <p:val>
                                            <p:strVal val="#ppt_x"/>
                                          </p:val>
                                        </p:tav>
                                        <p:tav tm="100000">
                                          <p:val>
                                            <p:strVal val="#ppt_x"/>
                                          </p:val>
                                        </p:tav>
                                      </p:tavLst>
                                    </p:anim>
                                    <p:anim calcmode="lin" valueType="num">
                                      <p:cBhvr additive="base">
                                        <p:cTn id="97" dur="500" fill="hold"/>
                                        <p:tgtEl>
                                          <p:spTgt spid="71"/>
                                        </p:tgtEl>
                                        <p:attrNameLst>
                                          <p:attrName>ppt_y</p:attrName>
                                        </p:attrNameLst>
                                      </p:cBhvr>
                                      <p:tavLst>
                                        <p:tav tm="0">
                                          <p:val>
                                            <p:strVal val="1+#ppt_h/2"/>
                                          </p:val>
                                        </p:tav>
                                        <p:tav tm="100000">
                                          <p:val>
                                            <p:strVal val="#ppt_y"/>
                                          </p:val>
                                        </p:tav>
                                      </p:tavLst>
                                    </p:anim>
                                  </p:childTnLst>
                                </p:cTn>
                              </p:par>
                              <p:par>
                                <p:cTn id="98" presetID="2" presetClass="entr" presetSubtype="4" fill="hold" grpId="0" nodeType="withEffect">
                                  <p:stCondLst>
                                    <p:cond delay="0"/>
                                  </p:stCondLst>
                                  <p:childTnLst>
                                    <p:set>
                                      <p:cBhvr>
                                        <p:cTn id="99" dur="1" fill="hold">
                                          <p:stCondLst>
                                            <p:cond delay="0"/>
                                          </p:stCondLst>
                                        </p:cTn>
                                        <p:tgtEl>
                                          <p:spTgt spid="70"/>
                                        </p:tgtEl>
                                        <p:attrNameLst>
                                          <p:attrName>style.visibility</p:attrName>
                                        </p:attrNameLst>
                                      </p:cBhvr>
                                      <p:to>
                                        <p:strVal val="visible"/>
                                      </p:to>
                                    </p:set>
                                    <p:anim calcmode="lin" valueType="num">
                                      <p:cBhvr additive="base">
                                        <p:cTn id="100" dur="500" fill="hold"/>
                                        <p:tgtEl>
                                          <p:spTgt spid="70"/>
                                        </p:tgtEl>
                                        <p:attrNameLst>
                                          <p:attrName>ppt_x</p:attrName>
                                        </p:attrNameLst>
                                      </p:cBhvr>
                                      <p:tavLst>
                                        <p:tav tm="0">
                                          <p:val>
                                            <p:strVal val="#ppt_x"/>
                                          </p:val>
                                        </p:tav>
                                        <p:tav tm="100000">
                                          <p:val>
                                            <p:strVal val="#ppt_x"/>
                                          </p:val>
                                        </p:tav>
                                      </p:tavLst>
                                    </p:anim>
                                    <p:anim calcmode="lin" valueType="num">
                                      <p:cBhvr additive="base">
                                        <p:cTn id="101" dur="500" fill="hold"/>
                                        <p:tgtEl>
                                          <p:spTgt spid="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4" grpId="0" animBg="1"/>
      <p:bldP spid="35848" grpId="0"/>
      <p:bldP spid="35849" grpId="0" animBg="1"/>
      <p:bldP spid="35850" grpId="0"/>
      <p:bldP spid="35851" grpId="0" animBg="1"/>
      <p:bldP spid="35854" grpId="0"/>
      <p:bldP spid="5" grpId="0" animBg="1"/>
      <p:bldP spid="42" grpId="0"/>
      <p:bldP spid="43" grpId="0" animBg="1"/>
      <p:bldP spid="51" grpId="0"/>
      <p:bldP spid="52" grpId="0" animBg="1"/>
      <p:bldP spid="61" grpId="0"/>
      <p:bldP spid="62" grpId="0" animBg="1"/>
      <p:bldP spid="70" grpId="0"/>
      <p:bldP spid="7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Dynamic Perspective 2</a:t>
            </a:r>
            <a:endParaRPr lang="en-US" dirty="0"/>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1465284" y="3244334"/>
            <a:ext cx="6213432" cy="646331"/>
          </a:xfrm>
          <a:prstGeom prst="rect">
            <a:avLst/>
          </a:prstGeom>
        </p:spPr>
        <p:txBody>
          <a:bodyPr wrap="none">
            <a:spAutoFit/>
          </a:bodyPr>
          <a:lstStyle/>
          <a:p>
            <a:pPr algn="ctr"/>
            <a:r>
              <a:rPr lang="en-US" sz="3600" dirty="0">
                <a:solidFill>
                  <a:srgbClr val="0070C0"/>
                </a:solidFill>
                <a:latin typeface="Broadway" pitchFamily="82" charset="0"/>
                <a:hlinkClick r:id="rId2" action="ppaction://hlinkfile"/>
              </a:rPr>
              <a:t>C&amp;C View Detail For Web</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329801932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Dynamic Perspective 3</a:t>
            </a:r>
            <a:endParaRPr lang="en-US" dirty="0"/>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1" y="3244334"/>
            <a:ext cx="9144000" cy="646331"/>
          </a:xfrm>
          <a:prstGeom prst="rect">
            <a:avLst/>
          </a:prstGeom>
        </p:spPr>
        <p:txBody>
          <a:bodyPr wrap="square">
            <a:spAutoFit/>
          </a:bodyPr>
          <a:lstStyle/>
          <a:p>
            <a:pPr algn="ctr"/>
            <a:r>
              <a:rPr lang="en-US" sz="3600" dirty="0">
                <a:solidFill>
                  <a:srgbClr val="0070C0"/>
                </a:solidFill>
                <a:latin typeface="Broadway" pitchFamily="82" charset="0"/>
                <a:hlinkClick r:id="rId2" action="ppaction://hlinkfile"/>
              </a:rPr>
              <a:t>C&amp;C View Packet 2 For Win form</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1781947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Dynamic Perspective 4</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1" y="3244334"/>
            <a:ext cx="9144000" cy="646331"/>
          </a:xfrm>
          <a:prstGeom prst="rect">
            <a:avLst/>
          </a:prstGeom>
        </p:spPr>
        <p:txBody>
          <a:bodyPr wrap="square">
            <a:spAutoFit/>
          </a:bodyPr>
          <a:lstStyle/>
          <a:p>
            <a:pPr algn="ctr"/>
            <a:r>
              <a:rPr lang="en-US" sz="3600" dirty="0">
                <a:solidFill>
                  <a:srgbClr val="0070C0"/>
                </a:solidFill>
                <a:latin typeface="Broadway" pitchFamily="82" charset="0"/>
                <a:hlinkClick r:id="rId2" action="ppaction://hlinkfile"/>
              </a:rPr>
              <a:t>C&amp;C View Packet 3 For Win form</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407885648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Dynamic Perspective 5</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1" y="3244334"/>
            <a:ext cx="9144000" cy="646331"/>
          </a:xfrm>
          <a:prstGeom prst="rect">
            <a:avLst/>
          </a:prstGeom>
        </p:spPr>
        <p:txBody>
          <a:bodyPr wrap="square">
            <a:spAutoFit/>
          </a:bodyPr>
          <a:lstStyle/>
          <a:p>
            <a:pPr algn="ctr"/>
            <a:r>
              <a:rPr lang="en-US" sz="3600" dirty="0">
                <a:solidFill>
                  <a:srgbClr val="0070C0"/>
                </a:solidFill>
                <a:latin typeface="Broadway" pitchFamily="82" charset="0"/>
                <a:hlinkClick r:id="rId2" action="ppaction://hlinkfile"/>
              </a:rPr>
              <a:t>C&amp;C View Packet 4 For Win form</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68635771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 View</a:t>
            </a:r>
            <a:endParaRPr lang="en-US" dirty="0"/>
          </a:p>
        </p:txBody>
      </p:sp>
      <p:sp>
        <p:nvSpPr>
          <p:cNvPr id="3" name="Content Placeholder 2"/>
          <p:cNvSpPr>
            <a:spLocks noGrp="1"/>
          </p:cNvSpPr>
          <p:nvPr>
            <p:ph idx="1"/>
          </p:nvPr>
        </p:nvSpPr>
        <p:spPr/>
        <p:txBody>
          <a:bodyPr/>
          <a:lstStyle/>
          <a:p>
            <a:endParaRPr lang="en-US" sz="3600" b="1" kern="1200" dirty="0">
              <a:solidFill>
                <a:srgbClr val="0070C0"/>
              </a:solidFill>
              <a:latin typeface="Broadway" pitchFamily="82" charset="0"/>
            </a:endParaRPr>
          </a:p>
        </p:txBody>
      </p:sp>
      <p:sp>
        <p:nvSpPr>
          <p:cNvPr id="4" name="Rectangle 3"/>
          <p:cNvSpPr/>
          <p:nvPr/>
        </p:nvSpPr>
        <p:spPr>
          <a:xfrm>
            <a:off x="0" y="3244334"/>
            <a:ext cx="9144000" cy="646331"/>
          </a:xfrm>
          <a:prstGeom prst="rect">
            <a:avLst/>
          </a:prstGeom>
        </p:spPr>
        <p:txBody>
          <a:bodyPr wrap="square">
            <a:spAutoFit/>
          </a:bodyPr>
          <a:lstStyle/>
          <a:p>
            <a:pPr algn="ctr"/>
            <a:r>
              <a:rPr lang="en-US" sz="3600" dirty="0" smtClean="0">
                <a:solidFill>
                  <a:srgbClr val="0070C0"/>
                </a:solidFill>
                <a:latin typeface="Broadway" pitchFamily="82" charset="0"/>
                <a:hlinkClick r:id="rId2" action="ppaction://hlinkfile"/>
              </a:rPr>
              <a:t>Mapping  View </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146385907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89" name="Picture 49" descr="arrow_metal01"/>
          <p:cNvPicPr>
            <a:picLocks noChangeAspect="1" noChangeArrowheads="1"/>
          </p:cNvPicPr>
          <p:nvPr/>
        </p:nvPicPr>
        <p:blipFill>
          <a:blip r:embed="rId2">
            <a:lum contrast="6000"/>
            <a:extLst>
              <a:ext uri="{28A0092B-C50C-407E-A947-70E740481C1C}">
                <a14:useLocalDpi xmlns:a14="http://schemas.microsoft.com/office/drawing/2010/main" val="0"/>
              </a:ext>
            </a:extLst>
          </a:blip>
          <a:srcRect/>
          <a:stretch>
            <a:fillRect/>
          </a:stretch>
        </p:blipFill>
        <p:spPr bwMode="auto">
          <a:xfrm>
            <a:off x="685800" y="2209800"/>
            <a:ext cx="2741613" cy="3657600"/>
          </a:xfrm>
          <a:prstGeom prst="rect">
            <a:avLst/>
          </a:prstGeom>
          <a:noFill/>
          <a:extLst>
            <a:ext uri="{909E8E84-426E-40DD-AFC4-6F175D3DCCD1}">
              <a14:hiddenFill xmlns:a14="http://schemas.microsoft.com/office/drawing/2010/main">
                <a:solidFill>
                  <a:srgbClr val="FFFFFF"/>
                </a:solidFill>
              </a14:hiddenFill>
            </a:ext>
          </a:extLst>
        </p:spPr>
      </p:pic>
      <p:sp>
        <p:nvSpPr>
          <p:cNvPr id="35844" name="Line 4"/>
          <p:cNvSpPr>
            <a:spLocks noChangeShapeType="1"/>
          </p:cNvSpPr>
          <p:nvPr/>
        </p:nvSpPr>
        <p:spPr bwMode="black">
          <a:xfrm>
            <a:off x="2749550" y="2208212"/>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5847" name="Rectangle 7"/>
          <p:cNvSpPr>
            <a:spLocks noGrp="1" noChangeArrowheads="1"/>
          </p:cNvSpPr>
          <p:nvPr>
            <p:ph type="title"/>
          </p:nvPr>
        </p:nvSpPr>
        <p:spPr/>
        <p:txBody>
          <a:bodyPr/>
          <a:lstStyle/>
          <a:p>
            <a:r>
              <a:rPr lang="en-US" dirty="0"/>
              <a:t>Contents</a:t>
            </a:r>
          </a:p>
        </p:txBody>
      </p:sp>
      <p:sp>
        <p:nvSpPr>
          <p:cNvPr id="35848" name="Rectangle 8"/>
          <p:cNvSpPr>
            <a:spLocks noChangeArrowheads="1"/>
          </p:cNvSpPr>
          <p:nvPr/>
        </p:nvSpPr>
        <p:spPr bwMode="black">
          <a:xfrm>
            <a:off x="3435350" y="1827212"/>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smtClean="0"/>
              <a:t>Project Summary </a:t>
            </a:r>
            <a:endParaRPr lang="en-US" dirty="0"/>
          </a:p>
        </p:txBody>
      </p:sp>
      <p:sp>
        <p:nvSpPr>
          <p:cNvPr id="35849" name="Line 9"/>
          <p:cNvSpPr>
            <a:spLocks noChangeShapeType="1"/>
          </p:cNvSpPr>
          <p:nvPr/>
        </p:nvSpPr>
        <p:spPr bwMode="black">
          <a:xfrm>
            <a:off x="3352800" y="2840644"/>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5850" name="Rectangle 10"/>
          <p:cNvSpPr>
            <a:spLocks noChangeArrowheads="1"/>
          </p:cNvSpPr>
          <p:nvPr/>
        </p:nvSpPr>
        <p:spPr bwMode="black">
          <a:xfrm>
            <a:off x="4245328" y="3087469"/>
            <a:ext cx="398427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lvl="0"/>
            <a:r>
              <a:rPr lang="en-US" dirty="0" smtClean="0"/>
              <a:t>Software Architecture </a:t>
            </a:r>
            <a:r>
              <a:rPr lang="en-US" dirty="0"/>
              <a:t>Document</a:t>
            </a:r>
          </a:p>
        </p:txBody>
      </p:sp>
      <p:sp>
        <p:nvSpPr>
          <p:cNvPr id="35851" name="Line 11"/>
          <p:cNvSpPr>
            <a:spLocks noChangeShapeType="1"/>
          </p:cNvSpPr>
          <p:nvPr/>
        </p:nvSpPr>
        <p:spPr bwMode="black">
          <a:xfrm>
            <a:off x="3733800" y="3475973"/>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5852" name="Rectangle 12"/>
          <p:cNvSpPr>
            <a:spLocks noChangeArrowheads="1"/>
          </p:cNvSpPr>
          <p:nvPr/>
        </p:nvSpPr>
        <p:spPr bwMode="black">
          <a:xfrm>
            <a:off x="3919537" y="4934384"/>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smtClean="0"/>
              <a:t>User Guide</a:t>
            </a:r>
            <a:endParaRPr lang="en-US" dirty="0"/>
          </a:p>
        </p:txBody>
      </p:sp>
      <p:sp>
        <p:nvSpPr>
          <p:cNvPr id="35853" name="Line 13"/>
          <p:cNvSpPr>
            <a:spLocks noChangeShapeType="1"/>
          </p:cNvSpPr>
          <p:nvPr/>
        </p:nvSpPr>
        <p:spPr bwMode="black">
          <a:xfrm>
            <a:off x="3352800" y="5332412"/>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35854" name="Rectangle 14"/>
          <p:cNvSpPr>
            <a:spLocks noChangeArrowheads="1"/>
          </p:cNvSpPr>
          <p:nvPr/>
        </p:nvSpPr>
        <p:spPr bwMode="black">
          <a:xfrm>
            <a:off x="3815900" y="2438400"/>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smtClean="0"/>
              <a:t>Project Plan</a:t>
            </a:r>
            <a:endParaRPr lang="en-US" dirty="0"/>
          </a:p>
        </p:txBody>
      </p:sp>
      <p:grpSp>
        <p:nvGrpSpPr>
          <p:cNvPr id="35934" name="Group 94"/>
          <p:cNvGrpSpPr>
            <a:grpSpLocks/>
          </p:cNvGrpSpPr>
          <p:nvPr/>
        </p:nvGrpSpPr>
        <p:grpSpPr bwMode="auto">
          <a:xfrm>
            <a:off x="2590800" y="1816100"/>
            <a:ext cx="393700" cy="393700"/>
            <a:chOff x="2543" y="1006"/>
            <a:chExt cx="416" cy="416"/>
          </a:xfrm>
          <a:solidFill>
            <a:schemeClr val="tx2">
              <a:lumMod val="40000"/>
              <a:lumOff val="60000"/>
            </a:schemeClr>
          </a:solidFill>
        </p:grpSpPr>
        <p:sp>
          <p:nvSpPr>
            <p:cNvPr id="35892" name="Oval 52"/>
            <p:cNvSpPr>
              <a:spLocks noChangeArrowheads="1"/>
            </p:cNvSpPr>
            <p:nvPr/>
          </p:nvSpPr>
          <p:spPr bwMode="gray">
            <a:xfrm>
              <a:off x="2543"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35893" name="Group 53"/>
            <p:cNvGrpSpPr>
              <a:grpSpLocks/>
            </p:cNvGrpSpPr>
            <p:nvPr/>
          </p:nvGrpSpPr>
          <p:grpSpPr bwMode="auto">
            <a:xfrm rot="-2288454">
              <a:off x="2578" y="1034"/>
              <a:ext cx="348" cy="356"/>
              <a:chOff x="887" y="2040"/>
              <a:chExt cx="433" cy="422"/>
            </a:xfrm>
            <a:grpFill/>
          </p:grpSpPr>
          <p:pic>
            <p:nvPicPr>
              <p:cNvPr id="35894" name="Picture 5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35895" name="Oval 5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35896" name="Picture 5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35897" name="Picture 57"/>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2570"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5933" name="Group 93"/>
          <p:cNvGrpSpPr>
            <a:grpSpLocks/>
          </p:cNvGrpSpPr>
          <p:nvPr/>
        </p:nvGrpSpPr>
        <p:grpSpPr bwMode="auto">
          <a:xfrm>
            <a:off x="3216275" y="2461232"/>
            <a:ext cx="393700" cy="393700"/>
            <a:chOff x="3071" y="1006"/>
            <a:chExt cx="416" cy="416"/>
          </a:xfrm>
          <a:solidFill>
            <a:srgbClr val="00B050"/>
          </a:solidFill>
        </p:grpSpPr>
        <p:sp>
          <p:nvSpPr>
            <p:cNvPr id="35902" name="Oval 62"/>
            <p:cNvSpPr>
              <a:spLocks noChangeArrowheads="1"/>
            </p:cNvSpPr>
            <p:nvPr/>
          </p:nvSpPr>
          <p:spPr bwMode="gray">
            <a:xfrm>
              <a:off x="3071"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35903" name="Group 63"/>
            <p:cNvGrpSpPr>
              <a:grpSpLocks/>
            </p:cNvGrpSpPr>
            <p:nvPr/>
          </p:nvGrpSpPr>
          <p:grpSpPr bwMode="auto">
            <a:xfrm rot="-2288454">
              <a:off x="3106" y="1034"/>
              <a:ext cx="348" cy="356"/>
              <a:chOff x="887" y="2040"/>
              <a:chExt cx="433" cy="422"/>
            </a:xfrm>
            <a:grpFill/>
          </p:grpSpPr>
          <p:pic>
            <p:nvPicPr>
              <p:cNvPr id="35904" name="Picture 6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35905" name="Oval 6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35906" name="Picture 6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35926" name="Picture 86"/>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3098"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5932" name="Group 92"/>
          <p:cNvGrpSpPr>
            <a:grpSpLocks/>
          </p:cNvGrpSpPr>
          <p:nvPr/>
        </p:nvGrpSpPr>
        <p:grpSpPr bwMode="auto">
          <a:xfrm>
            <a:off x="3570288" y="3093385"/>
            <a:ext cx="393700" cy="393700"/>
            <a:chOff x="3647" y="1006"/>
            <a:chExt cx="416" cy="416"/>
          </a:xfrm>
          <a:solidFill>
            <a:srgbClr val="7030A0"/>
          </a:solidFill>
        </p:grpSpPr>
        <p:sp>
          <p:nvSpPr>
            <p:cNvPr id="35907" name="Oval 67"/>
            <p:cNvSpPr>
              <a:spLocks noChangeArrowheads="1"/>
            </p:cNvSpPr>
            <p:nvPr/>
          </p:nvSpPr>
          <p:spPr bwMode="gray">
            <a:xfrm>
              <a:off x="3647"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35908" name="Group 68"/>
            <p:cNvGrpSpPr>
              <a:grpSpLocks/>
            </p:cNvGrpSpPr>
            <p:nvPr/>
          </p:nvGrpSpPr>
          <p:grpSpPr bwMode="auto">
            <a:xfrm rot="-2288454">
              <a:off x="3682" y="1034"/>
              <a:ext cx="348" cy="356"/>
              <a:chOff x="887" y="2040"/>
              <a:chExt cx="433" cy="422"/>
            </a:xfrm>
            <a:grpFill/>
          </p:grpSpPr>
          <p:pic>
            <p:nvPicPr>
              <p:cNvPr id="35909" name="Picture 69"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35910" name="Oval 70"/>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35911" name="Picture 71"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35927" name="Picture 87"/>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3676"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5931" name="Group 91"/>
          <p:cNvGrpSpPr>
            <a:grpSpLocks/>
          </p:cNvGrpSpPr>
          <p:nvPr/>
        </p:nvGrpSpPr>
        <p:grpSpPr bwMode="auto">
          <a:xfrm>
            <a:off x="3200400" y="4940300"/>
            <a:ext cx="393700" cy="393700"/>
            <a:chOff x="4213" y="1006"/>
            <a:chExt cx="416" cy="416"/>
          </a:xfrm>
          <a:solidFill>
            <a:srgbClr val="00B0F0"/>
          </a:solidFill>
        </p:grpSpPr>
        <p:sp>
          <p:nvSpPr>
            <p:cNvPr id="35912" name="Oval 72"/>
            <p:cNvSpPr>
              <a:spLocks noChangeArrowheads="1"/>
            </p:cNvSpPr>
            <p:nvPr/>
          </p:nvSpPr>
          <p:spPr bwMode="gray">
            <a:xfrm>
              <a:off x="4213"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35913" name="Group 73"/>
            <p:cNvGrpSpPr>
              <a:grpSpLocks/>
            </p:cNvGrpSpPr>
            <p:nvPr/>
          </p:nvGrpSpPr>
          <p:grpSpPr bwMode="auto">
            <a:xfrm rot="-2288454">
              <a:off x="4248" y="1034"/>
              <a:ext cx="348" cy="356"/>
              <a:chOff x="887" y="2040"/>
              <a:chExt cx="433" cy="422"/>
            </a:xfrm>
            <a:grpFill/>
          </p:grpSpPr>
          <p:pic>
            <p:nvPicPr>
              <p:cNvPr id="35914" name="Picture 7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35915" name="Oval 7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35916" name="Picture 7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35928" name="Picture 88"/>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4240"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 name="Striped Right Arrow 4"/>
          <p:cNvSpPr/>
          <p:nvPr/>
        </p:nvSpPr>
        <p:spPr bwMode="auto">
          <a:xfrm rot="10800000">
            <a:off x="7962900" y="3531052"/>
            <a:ext cx="1143000" cy="507548"/>
          </a:xfrm>
          <a:prstGeom prst="stripedRightArrow">
            <a:avLst/>
          </a:prstGeom>
          <a:ln w="9525" cap="flat" cmpd="sng" algn="ctr">
            <a:solidFill>
              <a:schemeClr val="tx1">
                <a:lumMod val="95000"/>
                <a:lumOff val="5000"/>
              </a:schemeClr>
            </a:solidFill>
            <a:prstDash val="solid"/>
            <a:round/>
            <a:headEnd type="none" w="med" len="med"/>
            <a:tailEnd type="none" w="med" len="med"/>
          </a:ln>
          <a:effectLst/>
          <a:scene3d>
            <a:camera prst="perspectiveContrastingRightFacing"/>
            <a:lightRig rig="threePt" dir="t"/>
          </a:scene3d>
          <a:sp3d>
            <a:bevelT prst="slope"/>
          </a:sp3d>
        </p:spPr>
        <p:style>
          <a:lnRef idx="0">
            <a:scrgbClr r="0" g="0" b="0"/>
          </a:lnRef>
          <a:fillRef idx="1003">
            <a:schemeClr val="dk2"/>
          </a:fillRef>
          <a:effectRef idx="0">
            <a:scrgbClr r="0" g="0" b="0"/>
          </a:effectRef>
          <a:fontRef idx="major"/>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dirty="0" smtClean="0">
              <a:ln>
                <a:noFill/>
              </a:ln>
              <a:solidFill>
                <a:schemeClr val="tx1"/>
              </a:solidFill>
              <a:effectLst/>
              <a:latin typeface="Arial" charset="0"/>
            </a:endParaRPr>
          </a:p>
        </p:txBody>
      </p:sp>
      <p:pic>
        <p:nvPicPr>
          <p:cNvPr id="55" name="Picture 59" descr="C:\Users\VOTINH\Desktop\HIT-hk2-N3\Logo HIT\HIT-Big.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814694" y="5800298"/>
            <a:ext cx="1611954" cy="1209055"/>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2"/>
          <p:cNvSpPr>
            <a:spLocks noChangeArrowheads="1"/>
          </p:cNvSpPr>
          <p:nvPr/>
        </p:nvSpPr>
        <p:spPr bwMode="black">
          <a:xfrm>
            <a:off x="3386137" y="5410200"/>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smtClean="0"/>
              <a:t>Demo</a:t>
            </a:r>
            <a:endParaRPr lang="en-US" dirty="0"/>
          </a:p>
        </p:txBody>
      </p:sp>
      <p:sp>
        <p:nvSpPr>
          <p:cNvPr id="43" name="Line 13"/>
          <p:cNvSpPr>
            <a:spLocks noChangeShapeType="1"/>
          </p:cNvSpPr>
          <p:nvPr/>
        </p:nvSpPr>
        <p:spPr bwMode="black">
          <a:xfrm>
            <a:off x="2819400" y="5808228"/>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nvGrpSpPr>
          <p:cNvPr id="44" name="Group 91"/>
          <p:cNvGrpSpPr>
            <a:grpSpLocks/>
          </p:cNvGrpSpPr>
          <p:nvPr/>
        </p:nvGrpSpPr>
        <p:grpSpPr bwMode="auto">
          <a:xfrm>
            <a:off x="2667000" y="5416116"/>
            <a:ext cx="393700" cy="393700"/>
            <a:chOff x="4213" y="1006"/>
            <a:chExt cx="416" cy="416"/>
          </a:xfrm>
          <a:solidFill>
            <a:srgbClr val="FF0000"/>
          </a:solidFill>
        </p:grpSpPr>
        <p:sp>
          <p:nvSpPr>
            <p:cNvPr id="45" name="Oval 72"/>
            <p:cNvSpPr>
              <a:spLocks noChangeArrowheads="1"/>
            </p:cNvSpPr>
            <p:nvPr/>
          </p:nvSpPr>
          <p:spPr bwMode="gray">
            <a:xfrm>
              <a:off x="4213"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46" name="Group 73"/>
            <p:cNvGrpSpPr>
              <a:grpSpLocks/>
            </p:cNvGrpSpPr>
            <p:nvPr/>
          </p:nvGrpSpPr>
          <p:grpSpPr bwMode="auto">
            <a:xfrm rot="-2288454">
              <a:off x="4248" y="1034"/>
              <a:ext cx="348" cy="356"/>
              <a:chOff x="887" y="2040"/>
              <a:chExt cx="433" cy="422"/>
            </a:xfrm>
            <a:grpFill/>
          </p:grpSpPr>
          <p:pic>
            <p:nvPicPr>
              <p:cNvPr id="48" name="Picture 7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49" name="Oval 7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50" name="Picture 7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47" name="Picture 88"/>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4240"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1" name="Rectangle 12"/>
          <p:cNvSpPr>
            <a:spLocks noChangeArrowheads="1"/>
          </p:cNvSpPr>
          <p:nvPr/>
        </p:nvSpPr>
        <p:spPr bwMode="black">
          <a:xfrm>
            <a:off x="4244760" y="4324784"/>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smtClean="0"/>
              <a:t>Testing Plan</a:t>
            </a:r>
            <a:endParaRPr lang="en-US" dirty="0"/>
          </a:p>
        </p:txBody>
      </p:sp>
      <p:sp>
        <p:nvSpPr>
          <p:cNvPr id="52" name="Line 13"/>
          <p:cNvSpPr>
            <a:spLocks noChangeShapeType="1"/>
          </p:cNvSpPr>
          <p:nvPr/>
        </p:nvSpPr>
        <p:spPr bwMode="black">
          <a:xfrm>
            <a:off x="3678023" y="4722812"/>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nvGrpSpPr>
          <p:cNvPr id="53" name="Group 91"/>
          <p:cNvGrpSpPr>
            <a:grpSpLocks/>
          </p:cNvGrpSpPr>
          <p:nvPr/>
        </p:nvGrpSpPr>
        <p:grpSpPr bwMode="auto">
          <a:xfrm>
            <a:off x="3525623" y="4330700"/>
            <a:ext cx="393700" cy="393700"/>
            <a:chOff x="4213" y="1006"/>
            <a:chExt cx="416" cy="416"/>
          </a:xfrm>
          <a:solidFill>
            <a:srgbClr val="FFC000"/>
          </a:solidFill>
        </p:grpSpPr>
        <p:sp>
          <p:nvSpPr>
            <p:cNvPr id="54" name="Oval 72"/>
            <p:cNvSpPr>
              <a:spLocks noChangeArrowheads="1"/>
            </p:cNvSpPr>
            <p:nvPr/>
          </p:nvSpPr>
          <p:spPr bwMode="gray">
            <a:xfrm>
              <a:off x="4213"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56" name="Group 73"/>
            <p:cNvGrpSpPr>
              <a:grpSpLocks/>
            </p:cNvGrpSpPr>
            <p:nvPr/>
          </p:nvGrpSpPr>
          <p:grpSpPr bwMode="auto">
            <a:xfrm rot="-2288454">
              <a:off x="4248" y="1034"/>
              <a:ext cx="348" cy="356"/>
              <a:chOff x="887" y="2040"/>
              <a:chExt cx="433" cy="422"/>
            </a:xfrm>
            <a:grpFill/>
          </p:grpSpPr>
          <p:pic>
            <p:nvPicPr>
              <p:cNvPr id="58" name="Picture 7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59" name="Oval 7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60" name="Picture 7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57" name="Picture 88"/>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4240"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61" name="Rectangle 12"/>
          <p:cNvSpPr>
            <a:spLocks noChangeArrowheads="1"/>
          </p:cNvSpPr>
          <p:nvPr/>
        </p:nvSpPr>
        <p:spPr bwMode="black">
          <a:xfrm>
            <a:off x="4432514" y="3710916"/>
            <a:ext cx="35528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lvl="0"/>
            <a:r>
              <a:rPr lang="en-US" dirty="0"/>
              <a:t>Software Design Specification</a:t>
            </a:r>
          </a:p>
        </p:txBody>
      </p:sp>
      <p:sp>
        <p:nvSpPr>
          <p:cNvPr id="62" name="Line 13"/>
          <p:cNvSpPr>
            <a:spLocks noChangeShapeType="1"/>
          </p:cNvSpPr>
          <p:nvPr/>
        </p:nvSpPr>
        <p:spPr bwMode="black">
          <a:xfrm>
            <a:off x="3886200" y="4166528"/>
            <a:ext cx="4800600"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nvGrpSpPr>
          <p:cNvPr id="63" name="Group 91"/>
          <p:cNvGrpSpPr>
            <a:grpSpLocks/>
          </p:cNvGrpSpPr>
          <p:nvPr/>
        </p:nvGrpSpPr>
        <p:grpSpPr bwMode="auto">
          <a:xfrm>
            <a:off x="3713377" y="3716832"/>
            <a:ext cx="393700" cy="393700"/>
            <a:chOff x="4213" y="1006"/>
            <a:chExt cx="416" cy="416"/>
          </a:xfrm>
          <a:solidFill>
            <a:srgbClr val="38A3B2"/>
          </a:solidFill>
        </p:grpSpPr>
        <p:sp>
          <p:nvSpPr>
            <p:cNvPr id="64" name="Oval 72"/>
            <p:cNvSpPr>
              <a:spLocks noChangeArrowheads="1"/>
            </p:cNvSpPr>
            <p:nvPr/>
          </p:nvSpPr>
          <p:spPr bwMode="gray">
            <a:xfrm>
              <a:off x="4213" y="1006"/>
              <a:ext cx="416" cy="416"/>
            </a:xfrm>
            <a:prstGeom prst="ellipse">
              <a:avLst/>
            </a:prstGeom>
            <a:grpFill/>
            <a:ln w="9525">
              <a:solidFill>
                <a:srgbClr val="DDDDDD"/>
              </a:solidFill>
              <a:round/>
              <a:headEnd/>
              <a:tailEnd/>
            </a:ln>
            <a:effectLst>
              <a:outerShdw dist="35921" dir="2700000" algn="ctr" rotWithShape="0">
                <a:schemeClr val="bg2">
                  <a:alpha val="50000"/>
                </a:schemeClr>
              </a:outerShdw>
            </a:effectLst>
          </p:spPr>
          <p:txBody>
            <a:bodyPr wrap="none" anchor="ctr"/>
            <a:lstStyle/>
            <a:p>
              <a:endParaRPr lang="en-US" dirty="0"/>
            </a:p>
          </p:txBody>
        </p:sp>
        <p:grpSp>
          <p:nvGrpSpPr>
            <p:cNvPr id="65" name="Group 73"/>
            <p:cNvGrpSpPr>
              <a:grpSpLocks/>
            </p:cNvGrpSpPr>
            <p:nvPr/>
          </p:nvGrpSpPr>
          <p:grpSpPr bwMode="auto">
            <a:xfrm rot="-2288454">
              <a:off x="4248" y="1034"/>
              <a:ext cx="348" cy="356"/>
              <a:chOff x="887" y="2040"/>
              <a:chExt cx="433" cy="422"/>
            </a:xfrm>
            <a:grpFill/>
          </p:grpSpPr>
          <p:pic>
            <p:nvPicPr>
              <p:cNvPr id="67" name="Picture 7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887" y="2040"/>
                <a:ext cx="430" cy="420"/>
              </a:xfrm>
              <a:prstGeom prst="rect">
                <a:avLst/>
              </a:prstGeom>
              <a:grpFill/>
              <a:extLst/>
            </p:spPr>
          </p:pic>
          <p:sp>
            <p:nvSpPr>
              <p:cNvPr id="68" name="Oval 75"/>
              <p:cNvSpPr>
                <a:spLocks noChangeArrowheads="1"/>
              </p:cNvSpPr>
              <p:nvPr/>
            </p:nvSpPr>
            <p:spPr bwMode="gray">
              <a:xfrm>
                <a:off x="887" y="2040"/>
                <a:ext cx="433" cy="422"/>
              </a:xfrm>
              <a:prstGeom prst="ellipse">
                <a:avLst/>
              </a:prstGeom>
              <a:grp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pic>
            <p:nvPicPr>
              <p:cNvPr id="69" name="Picture 76" descr="Picture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930" y="2044"/>
                <a:ext cx="345" cy="149"/>
              </a:xfrm>
              <a:prstGeom prst="rect">
                <a:avLst/>
              </a:prstGeom>
              <a:grpFill/>
              <a:extLst/>
            </p:spPr>
          </p:pic>
        </p:grpSp>
        <p:pic>
          <p:nvPicPr>
            <p:cNvPr id="66" name="Picture 88"/>
            <p:cNvPicPr>
              <a:picLocks noChangeAspect="1" noChangeArrowheads="1"/>
            </p:cNvPicPr>
            <p:nvPr/>
          </p:nvPicPr>
          <p:blipFill>
            <a:blip r:embed="rId5" cstate="print">
              <a:extLst>
                <a:ext uri="{28A0092B-C50C-407E-A947-70E740481C1C}">
                  <a14:useLocalDpi xmlns:a14="http://schemas.microsoft.com/office/drawing/2010/main" val="0"/>
                </a:ext>
              </a:extLst>
            </a:blip>
            <a:srcRect l="12015" t="9302" r="12404" b="12598"/>
            <a:stretch>
              <a:fillRect/>
            </a:stretch>
          </p:blipFill>
          <p:spPr bwMode="gray">
            <a:xfrm>
              <a:off x="4240" y="1020"/>
              <a:ext cx="359" cy="37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4108806013"/>
      </p:ext>
    </p:extLst>
  </p:cSld>
  <p:clrMapOvr>
    <a:masterClrMapping/>
  </p:clrMapOvr>
  <p:transition>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barn(inVertical)">
                                      <p:cBhvr>
                                        <p:cTn id="7" dur="10"/>
                                        <p:tgtEl>
                                          <p:spTgt spid="5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5889"/>
                                        </p:tgtEl>
                                        <p:attrNameLst>
                                          <p:attrName>style.visibility</p:attrName>
                                        </p:attrNameLst>
                                      </p:cBhvr>
                                      <p:to>
                                        <p:strVal val="visible"/>
                                      </p:to>
                                    </p:set>
                                    <p:anim calcmode="lin" valueType="num">
                                      <p:cBhvr additive="base">
                                        <p:cTn id="12" dur="500" fill="hold"/>
                                        <p:tgtEl>
                                          <p:spTgt spid="35889"/>
                                        </p:tgtEl>
                                        <p:attrNameLst>
                                          <p:attrName>ppt_x</p:attrName>
                                        </p:attrNameLst>
                                      </p:cBhvr>
                                      <p:tavLst>
                                        <p:tav tm="0">
                                          <p:val>
                                            <p:strVal val="#ppt_x"/>
                                          </p:val>
                                        </p:tav>
                                        <p:tav tm="100000">
                                          <p:val>
                                            <p:strVal val="#ppt_x"/>
                                          </p:val>
                                        </p:tav>
                                      </p:tavLst>
                                    </p:anim>
                                    <p:anim calcmode="lin" valueType="num">
                                      <p:cBhvr additive="base">
                                        <p:cTn id="13" dur="500" fill="hold"/>
                                        <p:tgtEl>
                                          <p:spTgt spid="35889"/>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5934"/>
                                        </p:tgtEl>
                                        <p:attrNameLst>
                                          <p:attrName>style.visibility</p:attrName>
                                        </p:attrNameLst>
                                      </p:cBhvr>
                                      <p:to>
                                        <p:strVal val="visible"/>
                                      </p:to>
                                    </p:set>
                                    <p:anim calcmode="lin" valueType="num">
                                      <p:cBhvr additive="base">
                                        <p:cTn id="16" dur="500" fill="hold"/>
                                        <p:tgtEl>
                                          <p:spTgt spid="35934"/>
                                        </p:tgtEl>
                                        <p:attrNameLst>
                                          <p:attrName>ppt_x</p:attrName>
                                        </p:attrNameLst>
                                      </p:cBhvr>
                                      <p:tavLst>
                                        <p:tav tm="0">
                                          <p:val>
                                            <p:strVal val="#ppt_x"/>
                                          </p:val>
                                        </p:tav>
                                        <p:tav tm="100000">
                                          <p:val>
                                            <p:strVal val="#ppt_x"/>
                                          </p:val>
                                        </p:tav>
                                      </p:tavLst>
                                    </p:anim>
                                    <p:anim calcmode="lin" valueType="num">
                                      <p:cBhvr additive="base">
                                        <p:cTn id="17" dur="500" fill="hold"/>
                                        <p:tgtEl>
                                          <p:spTgt spid="35934"/>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5933"/>
                                        </p:tgtEl>
                                        <p:attrNameLst>
                                          <p:attrName>style.visibility</p:attrName>
                                        </p:attrNameLst>
                                      </p:cBhvr>
                                      <p:to>
                                        <p:strVal val="visible"/>
                                      </p:to>
                                    </p:set>
                                    <p:anim calcmode="lin" valueType="num">
                                      <p:cBhvr additive="base">
                                        <p:cTn id="20" dur="500" fill="hold"/>
                                        <p:tgtEl>
                                          <p:spTgt spid="35933"/>
                                        </p:tgtEl>
                                        <p:attrNameLst>
                                          <p:attrName>ppt_x</p:attrName>
                                        </p:attrNameLst>
                                      </p:cBhvr>
                                      <p:tavLst>
                                        <p:tav tm="0">
                                          <p:val>
                                            <p:strVal val="#ppt_x"/>
                                          </p:val>
                                        </p:tav>
                                        <p:tav tm="100000">
                                          <p:val>
                                            <p:strVal val="#ppt_x"/>
                                          </p:val>
                                        </p:tav>
                                      </p:tavLst>
                                    </p:anim>
                                    <p:anim calcmode="lin" valueType="num">
                                      <p:cBhvr additive="base">
                                        <p:cTn id="21" dur="500" fill="hold"/>
                                        <p:tgtEl>
                                          <p:spTgt spid="35933"/>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5932"/>
                                        </p:tgtEl>
                                        <p:attrNameLst>
                                          <p:attrName>style.visibility</p:attrName>
                                        </p:attrNameLst>
                                      </p:cBhvr>
                                      <p:to>
                                        <p:strVal val="visible"/>
                                      </p:to>
                                    </p:set>
                                    <p:anim calcmode="lin" valueType="num">
                                      <p:cBhvr additive="base">
                                        <p:cTn id="24" dur="500" fill="hold"/>
                                        <p:tgtEl>
                                          <p:spTgt spid="35932"/>
                                        </p:tgtEl>
                                        <p:attrNameLst>
                                          <p:attrName>ppt_x</p:attrName>
                                        </p:attrNameLst>
                                      </p:cBhvr>
                                      <p:tavLst>
                                        <p:tav tm="0">
                                          <p:val>
                                            <p:strVal val="#ppt_x"/>
                                          </p:val>
                                        </p:tav>
                                        <p:tav tm="100000">
                                          <p:val>
                                            <p:strVal val="#ppt_x"/>
                                          </p:val>
                                        </p:tav>
                                      </p:tavLst>
                                    </p:anim>
                                    <p:anim calcmode="lin" valueType="num">
                                      <p:cBhvr additive="base">
                                        <p:cTn id="25" dur="500" fill="hold"/>
                                        <p:tgtEl>
                                          <p:spTgt spid="35932"/>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35931"/>
                                        </p:tgtEl>
                                        <p:attrNameLst>
                                          <p:attrName>style.visibility</p:attrName>
                                        </p:attrNameLst>
                                      </p:cBhvr>
                                      <p:to>
                                        <p:strVal val="visible"/>
                                      </p:to>
                                    </p:set>
                                    <p:anim calcmode="lin" valueType="num">
                                      <p:cBhvr additive="base">
                                        <p:cTn id="28" dur="500" fill="hold"/>
                                        <p:tgtEl>
                                          <p:spTgt spid="35931"/>
                                        </p:tgtEl>
                                        <p:attrNameLst>
                                          <p:attrName>ppt_x</p:attrName>
                                        </p:attrNameLst>
                                      </p:cBhvr>
                                      <p:tavLst>
                                        <p:tav tm="0">
                                          <p:val>
                                            <p:strVal val="#ppt_x"/>
                                          </p:val>
                                        </p:tav>
                                        <p:tav tm="100000">
                                          <p:val>
                                            <p:strVal val="#ppt_x"/>
                                          </p:val>
                                        </p:tav>
                                      </p:tavLst>
                                    </p:anim>
                                    <p:anim calcmode="lin" valueType="num">
                                      <p:cBhvr additive="base">
                                        <p:cTn id="29" dur="500" fill="hold"/>
                                        <p:tgtEl>
                                          <p:spTgt spid="35931"/>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35844"/>
                                        </p:tgtEl>
                                        <p:attrNameLst>
                                          <p:attrName>style.visibility</p:attrName>
                                        </p:attrNameLst>
                                      </p:cBhvr>
                                      <p:to>
                                        <p:strVal val="visible"/>
                                      </p:to>
                                    </p:set>
                                    <p:anim calcmode="lin" valueType="num">
                                      <p:cBhvr additive="base">
                                        <p:cTn id="32" dur="500" fill="hold"/>
                                        <p:tgtEl>
                                          <p:spTgt spid="35844"/>
                                        </p:tgtEl>
                                        <p:attrNameLst>
                                          <p:attrName>ppt_x</p:attrName>
                                        </p:attrNameLst>
                                      </p:cBhvr>
                                      <p:tavLst>
                                        <p:tav tm="0">
                                          <p:val>
                                            <p:strVal val="#ppt_x"/>
                                          </p:val>
                                        </p:tav>
                                        <p:tav tm="100000">
                                          <p:val>
                                            <p:strVal val="#ppt_x"/>
                                          </p:val>
                                        </p:tav>
                                      </p:tavLst>
                                    </p:anim>
                                    <p:anim calcmode="lin" valueType="num">
                                      <p:cBhvr additive="base">
                                        <p:cTn id="33" dur="500" fill="hold"/>
                                        <p:tgtEl>
                                          <p:spTgt spid="35844"/>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35849"/>
                                        </p:tgtEl>
                                        <p:attrNameLst>
                                          <p:attrName>style.visibility</p:attrName>
                                        </p:attrNameLst>
                                      </p:cBhvr>
                                      <p:to>
                                        <p:strVal val="visible"/>
                                      </p:to>
                                    </p:set>
                                    <p:anim calcmode="lin" valueType="num">
                                      <p:cBhvr additive="base">
                                        <p:cTn id="36" dur="500" fill="hold"/>
                                        <p:tgtEl>
                                          <p:spTgt spid="35849"/>
                                        </p:tgtEl>
                                        <p:attrNameLst>
                                          <p:attrName>ppt_x</p:attrName>
                                        </p:attrNameLst>
                                      </p:cBhvr>
                                      <p:tavLst>
                                        <p:tav tm="0">
                                          <p:val>
                                            <p:strVal val="#ppt_x"/>
                                          </p:val>
                                        </p:tav>
                                        <p:tav tm="100000">
                                          <p:val>
                                            <p:strVal val="#ppt_x"/>
                                          </p:val>
                                        </p:tav>
                                      </p:tavLst>
                                    </p:anim>
                                    <p:anim calcmode="lin" valueType="num">
                                      <p:cBhvr additive="base">
                                        <p:cTn id="37" dur="500" fill="hold"/>
                                        <p:tgtEl>
                                          <p:spTgt spid="35849"/>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35851"/>
                                        </p:tgtEl>
                                        <p:attrNameLst>
                                          <p:attrName>style.visibility</p:attrName>
                                        </p:attrNameLst>
                                      </p:cBhvr>
                                      <p:to>
                                        <p:strVal val="visible"/>
                                      </p:to>
                                    </p:set>
                                    <p:anim calcmode="lin" valueType="num">
                                      <p:cBhvr additive="base">
                                        <p:cTn id="40" dur="500" fill="hold"/>
                                        <p:tgtEl>
                                          <p:spTgt spid="35851"/>
                                        </p:tgtEl>
                                        <p:attrNameLst>
                                          <p:attrName>ppt_x</p:attrName>
                                        </p:attrNameLst>
                                      </p:cBhvr>
                                      <p:tavLst>
                                        <p:tav tm="0">
                                          <p:val>
                                            <p:strVal val="#ppt_x"/>
                                          </p:val>
                                        </p:tav>
                                        <p:tav tm="100000">
                                          <p:val>
                                            <p:strVal val="#ppt_x"/>
                                          </p:val>
                                        </p:tav>
                                      </p:tavLst>
                                    </p:anim>
                                    <p:anim calcmode="lin" valueType="num">
                                      <p:cBhvr additive="base">
                                        <p:cTn id="41" dur="500" fill="hold"/>
                                        <p:tgtEl>
                                          <p:spTgt spid="35851"/>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35853"/>
                                        </p:tgtEl>
                                        <p:attrNameLst>
                                          <p:attrName>style.visibility</p:attrName>
                                        </p:attrNameLst>
                                      </p:cBhvr>
                                      <p:to>
                                        <p:strVal val="visible"/>
                                      </p:to>
                                    </p:set>
                                    <p:anim calcmode="lin" valueType="num">
                                      <p:cBhvr additive="base">
                                        <p:cTn id="44" dur="500" fill="hold"/>
                                        <p:tgtEl>
                                          <p:spTgt spid="35853"/>
                                        </p:tgtEl>
                                        <p:attrNameLst>
                                          <p:attrName>ppt_x</p:attrName>
                                        </p:attrNameLst>
                                      </p:cBhvr>
                                      <p:tavLst>
                                        <p:tav tm="0">
                                          <p:val>
                                            <p:strVal val="#ppt_x"/>
                                          </p:val>
                                        </p:tav>
                                        <p:tav tm="100000">
                                          <p:val>
                                            <p:strVal val="#ppt_x"/>
                                          </p:val>
                                        </p:tav>
                                      </p:tavLst>
                                    </p:anim>
                                    <p:anim calcmode="lin" valueType="num">
                                      <p:cBhvr additive="base">
                                        <p:cTn id="45" dur="500" fill="hold"/>
                                        <p:tgtEl>
                                          <p:spTgt spid="35853"/>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35848"/>
                                        </p:tgtEl>
                                        <p:attrNameLst>
                                          <p:attrName>style.visibility</p:attrName>
                                        </p:attrNameLst>
                                      </p:cBhvr>
                                      <p:to>
                                        <p:strVal val="visible"/>
                                      </p:to>
                                    </p:set>
                                    <p:anim calcmode="lin" valueType="num">
                                      <p:cBhvr additive="base">
                                        <p:cTn id="48" dur="500" fill="hold"/>
                                        <p:tgtEl>
                                          <p:spTgt spid="35848"/>
                                        </p:tgtEl>
                                        <p:attrNameLst>
                                          <p:attrName>ppt_x</p:attrName>
                                        </p:attrNameLst>
                                      </p:cBhvr>
                                      <p:tavLst>
                                        <p:tav tm="0">
                                          <p:val>
                                            <p:strVal val="#ppt_x"/>
                                          </p:val>
                                        </p:tav>
                                        <p:tav tm="100000">
                                          <p:val>
                                            <p:strVal val="#ppt_x"/>
                                          </p:val>
                                        </p:tav>
                                      </p:tavLst>
                                    </p:anim>
                                    <p:anim calcmode="lin" valueType="num">
                                      <p:cBhvr additive="base">
                                        <p:cTn id="49" dur="500" fill="hold"/>
                                        <p:tgtEl>
                                          <p:spTgt spid="35848"/>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35850"/>
                                        </p:tgtEl>
                                        <p:attrNameLst>
                                          <p:attrName>style.visibility</p:attrName>
                                        </p:attrNameLst>
                                      </p:cBhvr>
                                      <p:to>
                                        <p:strVal val="visible"/>
                                      </p:to>
                                    </p:set>
                                    <p:anim calcmode="lin" valueType="num">
                                      <p:cBhvr additive="base">
                                        <p:cTn id="52" dur="500" fill="hold"/>
                                        <p:tgtEl>
                                          <p:spTgt spid="35850"/>
                                        </p:tgtEl>
                                        <p:attrNameLst>
                                          <p:attrName>ppt_x</p:attrName>
                                        </p:attrNameLst>
                                      </p:cBhvr>
                                      <p:tavLst>
                                        <p:tav tm="0">
                                          <p:val>
                                            <p:strVal val="#ppt_x"/>
                                          </p:val>
                                        </p:tav>
                                        <p:tav tm="100000">
                                          <p:val>
                                            <p:strVal val="#ppt_x"/>
                                          </p:val>
                                        </p:tav>
                                      </p:tavLst>
                                    </p:anim>
                                    <p:anim calcmode="lin" valueType="num">
                                      <p:cBhvr additive="base">
                                        <p:cTn id="53" dur="500" fill="hold"/>
                                        <p:tgtEl>
                                          <p:spTgt spid="35850"/>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35852"/>
                                        </p:tgtEl>
                                        <p:attrNameLst>
                                          <p:attrName>style.visibility</p:attrName>
                                        </p:attrNameLst>
                                      </p:cBhvr>
                                      <p:to>
                                        <p:strVal val="visible"/>
                                      </p:to>
                                    </p:set>
                                    <p:anim calcmode="lin" valueType="num">
                                      <p:cBhvr additive="base">
                                        <p:cTn id="56" dur="500" fill="hold"/>
                                        <p:tgtEl>
                                          <p:spTgt spid="35852"/>
                                        </p:tgtEl>
                                        <p:attrNameLst>
                                          <p:attrName>ppt_x</p:attrName>
                                        </p:attrNameLst>
                                      </p:cBhvr>
                                      <p:tavLst>
                                        <p:tav tm="0">
                                          <p:val>
                                            <p:strVal val="#ppt_x"/>
                                          </p:val>
                                        </p:tav>
                                        <p:tav tm="100000">
                                          <p:val>
                                            <p:strVal val="#ppt_x"/>
                                          </p:val>
                                        </p:tav>
                                      </p:tavLst>
                                    </p:anim>
                                    <p:anim calcmode="lin" valueType="num">
                                      <p:cBhvr additive="base">
                                        <p:cTn id="57" dur="500" fill="hold"/>
                                        <p:tgtEl>
                                          <p:spTgt spid="35852"/>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35854"/>
                                        </p:tgtEl>
                                        <p:attrNameLst>
                                          <p:attrName>style.visibility</p:attrName>
                                        </p:attrNameLst>
                                      </p:cBhvr>
                                      <p:to>
                                        <p:strVal val="visible"/>
                                      </p:to>
                                    </p:set>
                                    <p:anim calcmode="lin" valueType="num">
                                      <p:cBhvr additive="base">
                                        <p:cTn id="60" dur="500" fill="hold"/>
                                        <p:tgtEl>
                                          <p:spTgt spid="35854"/>
                                        </p:tgtEl>
                                        <p:attrNameLst>
                                          <p:attrName>ppt_x</p:attrName>
                                        </p:attrNameLst>
                                      </p:cBhvr>
                                      <p:tavLst>
                                        <p:tav tm="0">
                                          <p:val>
                                            <p:strVal val="#ppt_x"/>
                                          </p:val>
                                        </p:tav>
                                        <p:tav tm="100000">
                                          <p:val>
                                            <p:strVal val="#ppt_x"/>
                                          </p:val>
                                        </p:tav>
                                      </p:tavLst>
                                    </p:anim>
                                    <p:anim calcmode="lin" valueType="num">
                                      <p:cBhvr additive="base">
                                        <p:cTn id="61" dur="500" fill="hold"/>
                                        <p:tgtEl>
                                          <p:spTgt spid="35854"/>
                                        </p:tgtEl>
                                        <p:attrNameLst>
                                          <p:attrName>ppt_y</p:attrName>
                                        </p:attrNameLst>
                                      </p:cBhvr>
                                      <p:tavLst>
                                        <p:tav tm="0">
                                          <p:val>
                                            <p:strVal val="1+#ppt_h/2"/>
                                          </p:val>
                                        </p:tav>
                                        <p:tav tm="100000">
                                          <p:val>
                                            <p:strVal val="#ppt_y"/>
                                          </p:val>
                                        </p:tav>
                                      </p:tavLst>
                                    </p:anim>
                                  </p:childTnLst>
                                </p:cTn>
                              </p:par>
                              <p:par>
                                <p:cTn id="62" presetID="2" presetClass="entr" presetSubtype="4" fill="hold" nodeType="withEffect">
                                  <p:stCondLst>
                                    <p:cond delay="0"/>
                                  </p:stCondLst>
                                  <p:childTnLst>
                                    <p:set>
                                      <p:cBhvr>
                                        <p:cTn id="63" dur="1" fill="hold">
                                          <p:stCondLst>
                                            <p:cond delay="0"/>
                                          </p:stCondLst>
                                        </p:cTn>
                                        <p:tgtEl>
                                          <p:spTgt spid="44"/>
                                        </p:tgtEl>
                                        <p:attrNameLst>
                                          <p:attrName>style.visibility</p:attrName>
                                        </p:attrNameLst>
                                      </p:cBhvr>
                                      <p:to>
                                        <p:strVal val="visible"/>
                                      </p:to>
                                    </p:set>
                                    <p:anim calcmode="lin" valueType="num">
                                      <p:cBhvr additive="base">
                                        <p:cTn id="64" dur="500" fill="hold"/>
                                        <p:tgtEl>
                                          <p:spTgt spid="44"/>
                                        </p:tgtEl>
                                        <p:attrNameLst>
                                          <p:attrName>ppt_x</p:attrName>
                                        </p:attrNameLst>
                                      </p:cBhvr>
                                      <p:tavLst>
                                        <p:tav tm="0">
                                          <p:val>
                                            <p:strVal val="#ppt_x"/>
                                          </p:val>
                                        </p:tav>
                                        <p:tav tm="100000">
                                          <p:val>
                                            <p:strVal val="#ppt_x"/>
                                          </p:val>
                                        </p:tav>
                                      </p:tavLst>
                                    </p:anim>
                                    <p:anim calcmode="lin" valueType="num">
                                      <p:cBhvr additive="base">
                                        <p:cTn id="65" dur="500" fill="hold"/>
                                        <p:tgtEl>
                                          <p:spTgt spid="44"/>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0"/>
                                  </p:stCondLst>
                                  <p:childTnLst>
                                    <p:set>
                                      <p:cBhvr>
                                        <p:cTn id="67" dur="1" fill="hold">
                                          <p:stCondLst>
                                            <p:cond delay="0"/>
                                          </p:stCondLst>
                                        </p:cTn>
                                        <p:tgtEl>
                                          <p:spTgt spid="43"/>
                                        </p:tgtEl>
                                        <p:attrNameLst>
                                          <p:attrName>style.visibility</p:attrName>
                                        </p:attrNameLst>
                                      </p:cBhvr>
                                      <p:to>
                                        <p:strVal val="visible"/>
                                      </p:to>
                                    </p:set>
                                    <p:anim calcmode="lin" valueType="num">
                                      <p:cBhvr additive="base">
                                        <p:cTn id="68" dur="500" fill="hold"/>
                                        <p:tgtEl>
                                          <p:spTgt spid="43"/>
                                        </p:tgtEl>
                                        <p:attrNameLst>
                                          <p:attrName>ppt_x</p:attrName>
                                        </p:attrNameLst>
                                      </p:cBhvr>
                                      <p:tavLst>
                                        <p:tav tm="0">
                                          <p:val>
                                            <p:strVal val="#ppt_x"/>
                                          </p:val>
                                        </p:tav>
                                        <p:tav tm="100000">
                                          <p:val>
                                            <p:strVal val="#ppt_x"/>
                                          </p:val>
                                        </p:tav>
                                      </p:tavLst>
                                    </p:anim>
                                    <p:anim calcmode="lin" valueType="num">
                                      <p:cBhvr additive="base">
                                        <p:cTn id="69" dur="500" fill="hold"/>
                                        <p:tgtEl>
                                          <p:spTgt spid="43"/>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42"/>
                                        </p:tgtEl>
                                        <p:attrNameLst>
                                          <p:attrName>style.visibility</p:attrName>
                                        </p:attrNameLst>
                                      </p:cBhvr>
                                      <p:to>
                                        <p:strVal val="visible"/>
                                      </p:to>
                                    </p:set>
                                    <p:anim calcmode="lin" valueType="num">
                                      <p:cBhvr additive="base">
                                        <p:cTn id="72" dur="500" fill="hold"/>
                                        <p:tgtEl>
                                          <p:spTgt spid="42"/>
                                        </p:tgtEl>
                                        <p:attrNameLst>
                                          <p:attrName>ppt_x</p:attrName>
                                        </p:attrNameLst>
                                      </p:cBhvr>
                                      <p:tavLst>
                                        <p:tav tm="0">
                                          <p:val>
                                            <p:strVal val="#ppt_x"/>
                                          </p:val>
                                        </p:tav>
                                        <p:tav tm="100000">
                                          <p:val>
                                            <p:strVal val="#ppt_x"/>
                                          </p:val>
                                        </p:tav>
                                      </p:tavLst>
                                    </p:anim>
                                    <p:anim calcmode="lin" valueType="num">
                                      <p:cBhvr additive="base">
                                        <p:cTn id="73" dur="500" fill="hold"/>
                                        <p:tgtEl>
                                          <p:spTgt spid="42"/>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5"/>
                                        </p:tgtEl>
                                        <p:attrNameLst>
                                          <p:attrName>style.visibility</p:attrName>
                                        </p:attrNameLst>
                                      </p:cBhvr>
                                      <p:to>
                                        <p:strVal val="visible"/>
                                      </p:to>
                                    </p:set>
                                    <p:anim calcmode="lin" valueType="num">
                                      <p:cBhvr additive="base">
                                        <p:cTn id="76" dur="500" fill="hold"/>
                                        <p:tgtEl>
                                          <p:spTgt spid="5"/>
                                        </p:tgtEl>
                                        <p:attrNameLst>
                                          <p:attrName>ppt_x</p:attrName>
                                        </p:attrNameLst>
                                      </p:cBhvr>
                                      <p:tavLst>
                                        <p:tav tm="0">
                                          <p:val>
                                            <p:strVal val="#ppt_x"/>
                                          </p:val>
                                        </p:tav>
                                        <p:tav tm="100000">
                                          <p:val>
                                            <p:strVal val="#ppt_x"/>
                                          </p:val>
                                        </p:tav>
                                      </p:tavLst>
                                    </p:anim>
                                    <p:anim calcmode="lin" valueType="num">
                                      <p:cBhvr additive="base">
                                        <p:cTn id="77" dur="500" fill="hold"/>
                                        <p:tgtEl>
                                          <p:spTgt spid="5"/>
                                        </p:tgtEl>
                                        <p:attrNameLst>
                                          <p:attrName>ppt_y</p:attrName>
                                        </p:attrNameLst>
                                      </p:cBhvr>
                                      <p:tavLst>
                                        <p:tav tm="0">
                                          <p:val>
                                            <p:strVal val="1+#ppt_h/2"/>
                                          </p:val>
                                        </p:tav>
                                        <p:tav tm="100000">
                                          <p:val>
                                            <p:strVal val="#ppt_y"/>
                                          </p:val>
                                        </p:tav>
                                      </p:tavLst>
                                    </p:anim>
                                  </p:childTnLst>
                                </p:cTn>
                              </p:par>
                              <p:par>
                                <p:cTn id="78" presetID="2" presetClass="entr" presetSubtype="4" fill="hold" nodeType="withEffect">
                                  <p:stCondLst>
                                    <p:cond delay="0"/>
                                  </p:stCondLst>
                                  <p:childTnLst>
                                    <p:set>
                                      <p:cBhvr>
                                        <p:cTn id="79" dur="1" fill="hold">
                                          <p:stCondLst>
                                            <p:cond delay="0"/>
                                          </p:stCondLst>
                                        </p:cTn>
                                        <p:tgtEl>
                                          <p:spTgt spid="53"/>
                                        </p:tgtEl>
                                        <p:attrNameLst>
                                          <p:attrName>style.visibility</p:attrName>
                                        </p:attrNameLst>
                                      </p:cBhvr>
                                      <p:to>
                                        <p:strVal val="visible"/>
                                      </p:to>
                                    </p:set>
                                    <p:anim calcmode="lin" valueType="num">
                                      <p:cBhvr additive="base">
                                        <p:cTn id="80" dur="500" fill="hold"/>
                                        <p:tgtEl>
                                          <p:spTgt spid="53"/>
                                        </p:tgtEl>
                                        <p:attrNameLst>
                                          <p:attrName>ppt_x</p:attrName>
                                        </p:attrNameLst>
                                      </p:cBhvr>
                                      <p:tavLst>
                                        <p:tav tm="0">
                                          <p:val>
                                            <p:strVal val="#ppt_x"/>
                                          </p:val>
                                        </p:tav>
                                        <p:tav tm="100000">
                                          <p:val>
                                            <p:strVal val="#ppt_x"/>
                                          </p:val>
                                        </p:tav>
                                      </p:tavLst>
                                    </p:anim>
                                    <p:anim calcmode="lin" valueType="num">
                                      <p:cBhvr additive="base">
                                        <p:cTn id="81" dur="500" fill="hold"/>
                                        <p:tgtEl>
                                          <p:spTgt spid="53"/>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0"/>
                                  </p:stCondLst>
                                  <p:childTnLst>
                                    <p:set>
                                      <p:cBhvr>
                                        <p:cTn id="83" dur="1" fill="hold">
                                          <p:stCondLst>
                                            <p:cond delay="0"/>
                                          </p:stCondLst>
                                        </p:cTn>
                                        <p:tgtEl>
                                          <p:spTgt spid="52"/>
                                        </p:tgtEl>
                                        <p:attrNameLst>
                                          <p:attrName>style.visibility</p:attrName>
                                        </p:attrNameLst>
                                      </p:cBhvr>
                                      <p:to>
                                        <p:strVal val="visible"/>
                                      </p:to>
                                    </p:set>
                                    <p:anim calcmode="lin" valueType="num">
                                      <p:cBhvr additive="base">
                                        <p:cTn id="84" dur="500" fill="hold"/>
                                        <p:tgtEl>
                                          <p:spTgt spid="52"/>
                                        </p:tgtEl>
                                        <p:attrNameLst>
                                          <p:attrName>ppt_x</p:attrName>
                                        </p:attrNameLst>
                                      </p:cBhvr>
                                      <p:tavLst>
                                        <p:tav tm="0">
                                          <p:val>
                                            <p:strVal val="#ppt_x"/>
                                          </p:val>
                                        </p:tav>
                                        <p:tav tm="100000">
                                          <p:val>
                                            <p:strVal val="#ppt_x"/>
                                          </p:val>
                                        </p:tav>
                                      </p:tavLst>
                                    </p:anim>
                                    <p:anim calcmode="lin" valueType="num">
                                      <p:cBhvr additive="base">
                                        <p:cTn id="85" dur="500" fill="hold"/>
                                        <p:tgtEl>
                                          <p:spTgt spid="52"/>
                                        </p:tgtEl>
                                        <p:attrNameLst>
                                          <p:attrName>ppt_y</p:attrName>
                                        </p:attrNameLst>
                                      </p:cBhvr>
                                      <p:tavLst>
                                        <p:tav tm="0">
                                          <p:val>
                                            <p:strVal val="1+#ppt_h/2"/>
                                          </p:val>
                                        </p:tav>
                                        <p:tav tm="100000">
                                          <p:val>
                                            <p:strVal val="#ppt_y"/>
                                          </p:val>
                                        </p:tav>
                                      </p:tavLst>
                                    </p:anim>
                                  </p:childTnLst>
                                </p:cTn>
                              </p:par>
                              <p:par>
                                <p:cTn id="86" presetID="2" presetClass="entr" presetSubtype="4" fill="hold" grpId="0" nodeType="withEffect">
                                  <p:stCondLst>
                                    <p:cond delay="0"/>
                                  </p:stCondLst>
                                  <p:childTnLst>
                                    <p:set>
                                      <p:cBhvr>
                                        <p:cTn id="87" dur="1" fill="hold">
                                          <p:stCondLst>
                                            <p:cond delay="0"/>
                                          </p:stCondLst>
                                        </p:cTn>
                                        <p:tgtEl>
                                          <p:spTgt spid="51"/>
                                        </p:tgtEl>
                                        <p:attrNameLst>
                                          <p:attrName>style.visibility</p:attrName>
                                        </p:attrNameLst>
                                      </p:cBhvr>
                                      <p:to>
                                        <p:strVal val="visible"/>
                                      </p:to>
                                    </p:set>
                                    <p:anim calcmode="lin" valueType="num">
                                      <p:cBhvr additive="base">
                                        <p:cTn id="88" dur="500" fill="hold"/>
                                        <p:tgtEl>
                                          <p:spTgt spid="51"/>
                                        </p:tgtEl>
                                        <p:attrNameLst>
                                          <p:attrName>ppt_x</p:attrName>
                                        </p:attrNameLst>
                                      </p:cBhvr>
                                      <p:tavLst>
                                        <p:tav tm="0">
                                          <p:val>
                                            <p:strVal val="#ppt_x"/>
                                          </p:val>
                                        </p:tav>
                                        <p:tav tm="100000">
                                          <p:val>
                                            <p:strVal val="#ppt_x"/>
                                          </p:val>
                                        </p:tav>
                                      </p:tavLst>
                                    </p:anim>
                                    <p:anim calcmode="lin" valueType="num">
                                      <p:cBhvr additive="base">
                                        <p:cTn id="89" dur="500" fill="hold"/>
                                        <p:tgtEl>
                                          <p:spTgt spid="51"/>
                                        </p:tgtEl>
                                        <p:attrNameLst>
                                          <p:attrName>ppt_y</p:attrName>
                                        </p:attrNameLst>
                                      </p:cBhvr>
                                      <p:tavLst>
                                        <p:tav tm="0">
                                          <p:val>
                                            <p:strVal val="1+#ppt_h/2"/>
                                          </p:val>
                                        </p:tav>
                                        <p:tav tm="100000">
                                          <p:val>
                                            <p:strVal val="#ppt_y"/>
                                          </p:val>
                                        </p:tav>
                                      </p:tavLst>
                                    </p:anim>
                                  </p:childTnLst>
                                </p:cTn>
                              </p:par>
                              <p:par>
                                <p:cTn id="90" presetID="2" presetClass="entr" presetSubtype="4" fill="hold" nodeType="withEffect">
                                  <p:stCondLst>
                                    <p:cond delay="0"/>
                                  </p:stCondLst>
                                  <p:childTnLst>
                                    <p:set>
                                      <p:cBhvr>
                                        <p:cTn id="91" dur="1" fill="hold">
                                          <p:stCondLst>
                                            <p:cond delay="0"/>
                                          </p:stCondLst>
                                        </p:cTn>
                                        <p:tgtEl>
                                          <p:spTgt spid="63"/>
                                        </p:tgtEl>
                                        <p:attrNameLst>
                                          <p:attrName>style.visibility</p:attrName>
                                        </p:attrNameLst>
                                      </p:cBhvr>
                                      <p:to>
                                        <p:strVal val="visible"/>
                                      </p:to>
                                    </p:set>
                                    <p:anim calcmode="lin" valueType="num">
                                      <p:cBhvr additive="base">
                                        <p:cTn id="92" dur="500" fill="hold"/>
                                        <p:tgtEl>
                                          <p:spTgt spid="63"/>
                                        </p:tgtEl>
                                        <p:attrNameLst>
                                          <p:attrName>ppt_x</p:attrName>
                                        </p:attrNameLst>
                                      </p:cBhvr>
                                      <p:tavLst>
                                        <p:tav tm="0">
                                          <p:val>
                                            <p:strVal val="#ppt_x"/>
                                          </p:val>
                                        </p:tav>
                                        <p:tav tm="100000">
                                          <p:val>
                                            <p:strVal val="#ppt_x"/>
                                          </p:val>
                                        </p:tav>
                                      </p:tavLst>
                                    </p:anim>
                                    <p:anim calcmode="lin" valueType="num">
                                      <p:cBhvr additive="base">
                                        <p:cTn id="93" dur="500" fill="hold"/>
                                        <p:tgtEl>
                                          <p:spTgt spid="63"/>
                                        </p:tgtEl>
                                        <p:attrNameLst>
                                          <p:attrName>ppt_y</p:attrName>
                                        </p:attrNameLst>
                                      </p:cBhvr>
                                      <p:tavLst>
                                        <p:tav tm="0">
                                          <p:val>
                                            <p:strVal val="1+#ppt_h/2"/>
                                          </p:val>
                                        </p:tav>
                                        <p:tav tm="100000">
                                          <p:val>
                                            <p:strVal val="#ppt_y"/>
                                          </p:val>
                                        </p:tav>
                                      </p:tavLst>
                                    </p:anim>
                                  </p:childTnLst>
                                </p:cTn>
                              </p:par>
                              <p:par>
                                <p:cTn id="94" presetID="2" presetClass="entr" presetSubtype="4" fill="hold" grpId="0" nodeType="withEffect">
                                  <p:stCondLst>
                                    <p:cond delay="0"/>
                                  </p:stCondLst>
                                  <p:childTnLst>
                                    <p:set>
                                      <p:cBhvr>
                                        <p:cTn id="95" dur="1" fill="hold">
                                          <p:stCondLst>
                                            <p:cond delay="0"/>
                                          </p:stCondLst>
                                        </p:cTn>
                                        <p:tgtEl>
                                          <p:spTgt spid="62"/>
                                        </p:tgtEl>
                                        <p:attrNameLst>
                                          <p:attrName>style.visibility</p:attrName>
                                        </p:attrNameLst>
                                      </p:cBhvr>
                                      <p:to>
                                        <p:strVal val="visible"/>
                                      </p:to>
                                    </p:set>
                                    <p:anim calcmode="lin" valueType="num">
                                      <p:cBhvr additive="base">
                                        <p:cTn id="96" dur="500" fill="hold"/>
                                        <p:tgtEl>
                                          <p:spTgt spid="62"/>
                                        </p:tgtEl>
                                        <p:attrNameLst>
                                          <p:attrName>ppt_x</p:attrName>
                                        </p:attrNameLst>
                                      </p:cBhvr>
                                      <p:tavLst>
                                        <p:tav tm="0">
                                          <p:val>
                                            <p:strVal val="#ppt_x"/>
                                          </p:val>
                                        </p:tav>
                                        <p:tav tm="100000">
                                          <p:val>
                                            <p:strVal val="#ppt_x"/>
                                          </p:val>
                                        </p:tav>
                                      </p:tavLst>
                                    </p:anim>
                                    <p:anim calcmode="lin" valueType="num">
                                      <p:cBhvr additive="base">
                                        <p:cTn id="97" dur="500" fill="hold"/>
                                        <p:tgtEl>
                                          <p:spTgt spid="62"/>
                                        </p:tgtEl>
                                        <p:attrNameLst>
                                          <p:attrName>ppt_y</p:attrName>
                                        </p:attrNameLst>
                                      </p:cBhvr>
                                      <p:tavLst>
                                        <p:tav tm="0">
                                          <p:val>
                                            <p:strVal val="1+#ppt_h/2"/>
                                          </p:val>
                                        </p:tav>
                                        <p:tav tm="100000">
                                          <p:val>
                                            <p:strVal val="#ppt_y"/>
                                          </p:val>
                                        </p:tav>
                                      </p:tavLst>
                                    </p:anim>
                                  </p:childTnLst>
                                </p:cTn>
                              </p:par>
                              <p:par>
                                <p:cTn id="98" presetID="2" presetClass="entr" presetSubtype="4" fill="hold" grpId="0" nodeType="withEffect">
                                  <p:stCondLst>
                                    <p:cond delay="0"/>
                                  </p:stCondLst>
                                  <p:childTnLst>
                                    <p:set>
                                      <p:cBhvr>
                                        <p:cTn id="99" dur="1" fill="hold">
                                          <p:stCondLst>
                                            <p:cond delay="0"/>
                                          </p:stCondLst>
                                        </p:cTn>
                                        <p:tgtEl>
                                          <p:spTgt spid="61"/>
                                        </p:tgtEl>
                                        <p:attrNameLst>
                                          <p:attrName>style.visibility</p:attrName>
                                        </p:attrNameLst>
                                      </p:cBhvr>
                                      <p:to>
                                        <p:strVal val="visible"/>
                                      </p:to>
                                    </p:set>
                                    <p:anim calcmode="lin" valueType="num">
                                      <p:cBhvr additive="base">
                                        <p:cTn id="100" dur="500" fill="hold"/>
                                        <p:tgtEl>
                                          <p:spTgt spid="61"/>
                                        </p:tgtEl>
                                        <p:attrNameLst>
                                          <p:attrName>ppt_x</p:attrName>
                                        </p:attrNameLst>
                                      </p:cBhvr>
                                      <p:tavLst>
                                        <p:tav tm="0">
                                          <p:val>
                                            <p:strVal val="#ppt_x"/>
                                          </p:val>
                                        </p:tav>
                                        <p:tav tm="100000">
                                          <p:val>
                                            <p:strVal val="#ppt_x"/>
                                          </p:val>
                                        </p:tav>
                                      </p:tavLst>
                                    </p:anim>
                                    <p:anim calcmode="lin" valueType="num">
                                      <p:cBhvr additive="base">
                                        <p:cTn id="101" dur="500" fill="hold"/>
                                        <p:tgtEl>
                                          <p:spTgt spid="6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4" grpId="0" animBg="1"/>
      <p:bldP spid="35848" grpId="0"/>
      <p:bldP spid="35849" grpId="0" animBg="1"/>
      <p:bldP spid="35850" grpId="0"/>
      <p:bldP spid="35851" grpId="0" animBg="1"/>
      <p:bldP spid="35852" grpId="0"/>
      <p:bldP spid="35853" grpId="0" animBg="1"/>
      <p:bldP spid="35854" grpId="0"/>
      <p:bldP spid="5" grpId="0" animBg="1"/>
      <p:bldP spid="42" grpId="0"/>
      <p:bldP spid="43" grpId="0" animBg="1"/>
      <p:bldP spid="51" grpId="0"/>
      <p:bldP spid="52" grpId="0" animBg="1"/>
      <p:bldP spid="61" grpId="0"/>
      <p:bldP spid="6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Activities Diagram</a:t>
            </a:r>
            <a:endParaRPr lang="en-US" dirty="0"/>
          </a:p>
        </p:txBody>
      </p:sp>
      <p:sp>
        <p:nvSpPr>
          <p:cNvPr id="3" name="Rectangle 2"/>
          <p:cNvSpPr/>
          <p:nvPr/>
        </p:nvSpPr>
        <p:spPr>
          <a:xfrm>
            <a:off x="762000" y="1236693"/>
            <a:ext cx="3962400" cy="646331"/>
          </a:xfrm>
          <a:prstGeom prst="rect">
            <a:avLst/>
          </a:prstGeom>
        </p:spPr>
        <p:txBody>
          <a:bodyPr wrap="square">
            <a:spAutoFit/>
          </a:bodyPr>
          <a:lstStyle/>
          <a:p>
            <a:pPr algn="ctr"/>
            <a:r>
              <a:rPr lang="en-US" sz="3600" dirty="0" smtClean="0">
                <a:solidFill>
                  <a:srgbClr val="0070C0"/>
                </a:solidFill>
                <a:latin typeface="Broadway" pitchFamily="82" charset="0"/>
              </a:rPr>
              <a:t>Import Student Record</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4419175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Activities Diagram</a:t>
            </a:r>
            <a:endParaRPr lang="en-US" dirty="0"/>
          </a:p>
        </p:txBody>
      </p:sp>
      <p:sp>
        <p:nvSpPr>
          <p:cNvPr id="3" name="Rectangle 2"/>
          <p:cNvSpPr/>
          <p:nvPr/>
        </p:nvSpPr>
        <p:spPr>
          <a:xfrm>
            <a:off x="762000" y="1236693"/>
            <a:ext cx="3962400" cy="646331"/>
          </a:xfrm>
          <a:prstGeom prst="rect">
            <a:avLst/>
          </a:prstGeom>
        </p:spPr>
        <p:txBody>
          <a:bodyPr wrap="square">
            <a:spAutoFit/>
          </a:bodyPr>
          <a:lstStyle/>
          <a:p>
            <a:pPr algn="ctr"/>
            <a:r>
              <a:rPr lang="en-US" sz="3600" dirty="0" smtClean="0">
                <a:solidFill>
                  <a:srgbClr val="0070C0"/>
                </a:solidFill>
                <a:latin typeface="Broadway" pitchFamily="82" charset="0"/>
              </a:rPr>
              <a:t>Update Student Record</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157745908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Activities Diagram</a:t>
            </a:r>
            <a:endParaRPr lang="en-US" dirty="0"/>
          </a:p>
        </p:txBody>
      </p:sp>
      <p:sp>
        <p:nvSpPr>
          <p:cNvPr id="3" name="Rectangle 2"/>
          <p:cNvSpPr/>
          <p:nvPr/>
        </p:nvSpPr>
        <p:spPr>
          <a:xfrm>
            <a:off x="762000" y="1236693"/>
            <a:ext cx="3962400" cy="646331"/>
          </a:xfrm>
          <a:prstGeom prst="rect">
            <a:avLst/>
          </a:prstGeom>
        </p:spPr>
        <p:txBody>
          <a:bodyPr wrap="square">
            <a:spAutoFit/>
          </a:bodyPr>
          <a:lstStyle/>
          <a:p>
            <a:pPr algn="ctr"/>
            <a:r>
              <a:rPr lang="en-US" sz="3600" dirty="0" smtClean="0">
                <a:solidFill>
                  <a:srgbClr val="0070C0"/>
                </a:solidFill>
                <a:latin typeface="Broadway" pitchFamily="82" charset="0"/>
              </a:rPr>
              <a:t>Create New Account</a:t>
            </a:r>
            <a:endParaRPr lang="en-US" sz="3600" dirty="0">
              <a:solidFill>
                <a:srgbClr val="0070C0"/>
              </a:solidFill>
              <a:latin typeface="Broadway" pitchFamily="82" charset="0"/>
            </a:endParaRPr>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676400" y="1236693"/>
            <a:ext cx="5667375" cy="7953375"/>
          </a:xfrm>
          <a:prstGeom prst="rect">
            <a:avLst/>
          </a:prstGeom>
          <a:noFill/>
          <a:ln>
            <a:noFill/>
          </a:ln>
        </p:spPr>
      </p:pic>
    </p:spTree>
    <p:extLst>
      <p:ext uri="{BB962C8B-B14F-4D97-AF65-F5344CB8AC3E}">
        <p14:creationId xmlns:p14="http://schemas.microsoft.com/office/powerpoint/2010/main" val="295114304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Activities Diagram</a:t>
            </a:r>
            <a:endParaRPr lang="en-US" dirty="0"/>
          </a:p>
        </p:txBody>
      </p:sp>
      <p:sp>
        <p:nvSpPr>
          <p:cNvPr id="3" name="Rectangle 2"/>
          <p:cNvSpPr/>
          <p:nvPr/>
        </p:nvSpPr>
        <p:spPr>
          <a:xfrm>
            <a:off x="762000" y="1236693"/>
            <a:ext cx="3962400" cy="646331"/>
          </a:xfrm>
          <a:prstGeom prst="rect">
            <a:avLst/>
          </a:prstGeom>
        </p:spPr>
        <p:txBody>
          <a:bodyPr wrap="square">
            <a:spAutoFit/>
          </a:bodyPr>
          <a:lstStyle/>
          <a:p>
            <a:pPr algn="ctr"/>
            <a:r>
              <a:rPr lang="en-US" sz="3600" dirty="0" smtClean="0">
                <a:solidFill>
                  <a:srgbClr val="0070C0"/>
                </a:solidFill>
                <a:latin typeface="Broadway" pitchFamily="82" charset="0"/>
              </a:rPr>
              <a:t>Analysis Statistic</a:t>
            </a:r>
            <a:endParaRPr lang="en-US" sz="3600" dirty="0">
              <a:solidFill>
                <a:srgbClr val="0070C0"/>
              </a:solidFill>
              <a:latin typeface="Broadway" pitchFamily="82" charset="0"/>
            </a:endParaRPr>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3767137" y="1371600"/>
            <a:ext cx="3046039" cy="5334000"/>
          </a:xfrm>
          <a:prstGeom prst="rect">
            <a:avLst/>
          </a:prstGeom>
          <a:noFill/>
          <a:ln>
            <a:noFill/>
          </a:ln>
        </p:spPr>
      </p:pic>
    </p:spTree>
    <p:extLst>
      <p:ext uri="{BB962C8B-B14F-4D97-AF65-F5344CB8AC3E}">
        <p14:creationId xmlns:p14="http://schemas.microsoft.com/office/powerpoint/2010/main" val="40802415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smtClean="0"/>
              <a:t>Introduction to SRM System</a:t>
            </a:r>
            <a:endParaRPr lang="en-US" dirty="0"/>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6" name="Content Placeholder 5"/>
          <p:cNvSpPr>
            <a:spLocks noGrp="1"/>
          </p:cNvSpPr>
          <p:nvPr>
            <p:ph idx="1"/>
          </p:nvPr>
        </p:nvSpPr>
        <p:spPr>
          <a:xfrm>
            <a:off x="762000" y="1066800"/>
            <a:ext cx="8001000" cy="5562600"/>
          </a:xfrm>
        </p:spPr>
        <p:txBody>
          <a:bodyPr/>
          <a:lstStyle/>
          <a:p>
            <a:pPr marL="0" indent="0" algn="just">
              <a:buNone/>
            </a:pPr>
            <a:r>
              <a:rPr lang="en-US" sz="2400" dirty="0"/>
              <a:t>VLU </a:t>
            </a:r>
            <a:r>
              <a:rPr lang="en-US" sz="2400" dirty="0" smtClean="0"/>
              <a:t>has </a:t>
            </a:r>
            <a:r>
              <a:rPr lang="en-US" sz="2400" dirty="0"/>
              <a:t>15 Faculty / Department </a:t>
            </a:r>
            <a:r>
              <a:rPr lang="en-US" sz="2400" dirty="0" smtClean="0"/>
              <a:t>and receives about 3,000 students yearly</a:t>
            </a:r>
          </a:p>
          <a:p>
            <a:pPr marL="0" indent="0" algn="just">
              <a:buNone/>
            </a:pPr>
            <a:r>
              <a:rPr lang="en-US" sz="2400" dirty="0"/>
              <a:t>Difficulties: </a:t>
            </a:r>
          </a:p>
          <a:p>
            <a:pPr lvl="0" algn="just"/>
            <a:r>
              <a:rPr lang="en-US" sz="2400" dirty="0"/>
              <a:t>When start the school year, VLU have to hire many external employees to input record in several days so the operation is done manually so it very difficult and consume time </a:t>
            </a:r>
            <a:endParaRPr lang="en-US" sz="2400" dirty="0" smtClean="0"/>
          </a:p>
          <a:p>
            <a:pPr lvl="0" algn="just"/>
            <a:endParaRPr lang="en-US" sz="2400" dirty="0"/>
          </a:p>
          <a:p>
            <a:pPr lvl="0" algn="just"/>
            <a:r>
              <a:rPr lang="en-US" sz="2400" dirty="0"/>
              <a:t>Faculties/ Departments cannot report the number of record received during the day, statistical reports must wait until the record receiving process end</a:t>
            </a:r>
            <a:r>
              <a:rPr lang="en-US" sz="2400" dirty="0" smtClean="0"/>
              <a:t>.</a:t>
            </a:r>
          </a:p>
          <a:p>
            <a:pPr lvl="0" algn="just"/>
            <a:endParaRPr lang="en-US" sz="2400" dirty="0"/>
          </a:p>
          <a:p>
            <a:pPr lvl="0" algn="just"/>
            <a:r>
              <a:rPr lang="en-US" sz="2400" dirty="0"/>
              <a:t>Process using tools such as paper documents, Excel file, Word file to the manage records of all students will make it hard to search later</a:t>
            </a:r>
          </a:p>
          <a:p>
            <a:pPr marL="0" indent="0">
              <a:buNone/>
            </a:pPr>
            <a:endParaRPr lang="en-US" sz="1800" dirty="0">
              <a:latin typeface="+mj-lt"/>
            </a:endParaRPr>
          </a:p>
        </p:txBody>
      </p:sp>
    </p:spTree>
    <p:extLst>
      <p:ext uri="{BB962C8B-B14F-4D97-AF65-F5344CB8AC3E}">
        <p14:creationId xmlns:p14="http://schemas.microsoft.com/office/powerpoint/2010/main" val="3644494017"/>
      </p:ext>
    </p:extLst>
  </p:cSld>
  <p:clrMapOvr>
    <a:masterClrMapping/>
  </p:clrMapOvr>
  <mc:AlternateContent xmlns:mc="http://schemas.openxmlformats.org/markup-compatibility/2006" xmlns:p14="http://schemas.microsoft.com/office/powerpoint/2010/main">
    <mc:Choice Requires="p14">
      <p:transition>
        <p14:flash/>
      </p:transition>
    </mc:Choice>
    <mc:Fallback xmlns="">
      <p:transition>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Sequence Diagram</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0" y="3244334"/>
            <a:ext cx="9132167" cy="646331"/>
          </a:xfrm>
          <a:prstGeom prst="rect">
            <a:avLst/>
          </a:prstGeom>
        </p:spPr>
        <p:txBody>
          <a:bodyPr wrap="square">
            <a:spAutoFit/>
          </a:bodyPr>
          <a:lstStyle/>
          <a:p>
            <a:pPr algn="ctr"/>
            <a:r>
              <a:rPr lang="en-US" sz="3600" dirty="0" smtClean="0">
                <a:solidFill>
                  <a:srgbClr val="0070C0"/>
                </a:solidFill>
                <a:latin typeface="Broadway" pitchFamily="82" charset="0"/>
                <a:hlinkClick r:id="rId2" action="ppaction://hlinkfile"/>
              </a:rPr>
              <a:t>Import  student  record</a:t>
            </a:r>
            <a:endParaRPr lang="en-US" sz="3600" dirty="0">
              <a:solidFill>
                <a:srgbClr val="0070C0"/>
              </a:solidFill>
              <a:latin typeface="Broadway" pitchFamily="82" charset="0"/>
            </a:endParaRPr>
          </a:p>
        </p:txBody>
      </p:sp>
    </p:spTree>
    <p:extLst>
      <p:ext uri="{BB962C8B-B14F-4D97-AF65-F5344CB8AC3E}">
        <p14:creationId xmlns:p14="http://schemas.microsoft.com/office/powerpoint/2010/main" val="285022469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0678282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WordArt 2"/>
          <p:cNvSpPr>
            <a:spLocks noChangeArrowheads="1" noChangeShapeType="1" noTextEdit="1"/>
          </p:cNvSpPr>
          <p:nvPr/>
        </p:nvSpPr>
        <p:spPr bwMode="gray">
          <a:xfrm>
            <a:off x="4343400" y="2667000"/>
            <a:ext cx="4800600" cy="1219200"/>
          </a:xfrm>
          <a:prstGeom prst="rect">
            <a:avLst/>
          </a:prstGeom>
        </p:spPr>
        <p:txBody>
          <a:bodyPr wrap="none" fromWordArt="1">
            <a:prstTxWarp prst="textPlain">
              <a:avLst>
                <a:gd name="adj" fmla="val 50000"/>
              </a:avLst>
            </a:prstTxWarp>
          </a:bodyPr>
          <a:lstStyle/>
          <a:p>
            <a:pPr algn="ctr"/>
            <a:r>
              <a:rPr lang="en-US" sz="3600" kern="10" dirty="0" smtClean="0">
                <a:ln w="31550" cmpd="sng">
                  <a:gradFill>
                    <a:gsLst>
                      <a:gs pos="25000">
                        <a:schemeClr val="accent1">
                          <a:shade val="25000"/>
                          <a:satMod val="190000"/>
                        </a:schemeClr>
                      </a:gs>
                      <a:gs pos="80000">
                        <a:schemeClr val="accent1">
                          <a:tint val="75000"/>
                          <a:satMod val="190000"/>
                        </a:schemeClr>
                      </a:gs>
                    </a:gsLst>
                    <a:lin ang="5400000"/>
                  </a:gradFill>
                  <a:prstDash val="solid"/>
                </a:ln>
                <a:solidFill>
                  <a:srgbClr val="FFFFFF"/>
                </a:solidFill>
                <a:effectLst>
                  <a:outerShdw blurRad="41275" dist="12700" dir="12000000" algn="tl" rotWithShape="0">
                    <a:srgbClr val="000000">
                      <a:alpha val="40000"/>
                    </a:srgbClr>
                  </a:outerShdw>
                </a:effectLst>
                <a:latin typeface="+mj-lt"/>
                <a:ea typeface="Verdana"/>
                <a:cs typeface="Verdana"/>
              </a:rPr>
              <a:t>Thanks </a:t>
            </a:r>
          </a:p>
          <a:p>
            <a:pPr algn="ctr"/>
            <a:r>
              <a:rPr lang="en-US" sz="3600" kern="10" dirty="0" smtClean="0">
                <a:ln w="31550" cmpd="sng">
                  <a:gradFill>
                    <a:gsLst>
                      <a:gs pos="25000">
                        <a:schemeClr val="accent1">
                          <a:shade val="25000"/>
                          <a:satMod val="190000"/>
                        </a:schemeClr>
                      </a:gs>
                      <a:gs pos="80000">
                        <a:schemeClr val="accent1">
                          <a:tint val="75000"/>
                          <a:satMod val="190000"/>
                        </a:schemeClr>
                      </a:gs>
                    </a:gsLst>
                    <a:lin ang="5400000"/>
                  </a:gradFill>
                  <a:prstDash val="solid"/>
                </a:ln>
                <a:solidFill>
                  <a:srgbClr val="FFFFFF"/>
                </a:solidFill>
                <a:effectLst>
                  <a:outerShdw blurRad="41275" dist="12700" dir="12000000" algn="tl" rotWithShape="0">
                    <a:srgbClr val="000000">
                      <a:alpha val="40000"/>
                    </a:srgbClr>
                  </a:outerShdw>
                </a:effectLst>
                <a:latin typeface="+mj-lt"/>
                <a:ea typeface="Verdana"/>
                <a:cs typeface="Verdana"/>
              </a:rPr>
              <a:t>for your listening!</a:t>
            </a:r>
            <a:endParaRPr lang="en-US" sz="3600" kern="10" dirty="0">
              <a:ln w="31550" cmpd="sng">
                <a:gradFill>
                  <a:gsLst>
                    <a:gs pos="25000">
                      <a:schemeClr val="accent1">
                        <a:shade val="25000"/>
                        <a:satMod val="190000"/>
                      </a:schemeClr>
                    </a:gs>
                    <a:gs pos="80000">
                      <a:schemeClr val="accent1">
                        <a:tint val="75000"/>
                        <a:satMod val="190000"/>
                      </a:schemeClr>
                    </a:gs>
                  </a:gsLst>
                  <a:lin ang="5400000"/>
                </a:gradFill>
                <a:prstDash val="solid"/>
              </a:ln>
              <a:solidFill>
                <a:srgbClr val="FFFFFF"/>
              </a:solidFill>
              <a:effectLst>
                <a:outerShdw blurRad="41275" dist="12700" dir="12000000" algn="tl" rotWithShape="0">
                  <a:srgbClr val="000000">
                    <a:alpha val="40000"/>
                  </a:srgbClr>
                </a:outerShdw>
              </a:effectLst>
              <a:latin typeface="+mj-lt"/>
              <a:ea typeface="Verdana"/>
              <a:cs typeface="Verdana"/>
            </a:endParaRPr>
          </a:p>
        </p:txBody>
      </p:sp>
      <p:pic>
        <p:nvPicPr>
          <p:cNvPr id="7" name="Picture 59" descr="C:\Users\VOTINH\Desktop\HIT-hk2-N3\Logo HIT\HIT-Big.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43400" y="4158566"/>
            <a:ext cx="3629305" cy="27221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66562"/>
                                        </p:tgtEl>
                                        <p:attrNameLst>
                                          <p:attrName>style.visibility</p:attrName>
                                        </p:attrNameLst>
                                      </p:cBhvr>
                                      <p:to>
                                        <p:strVal val="visible"/>
                                      </p:to>
                                    </p:set>
                                    <p:animEffect transition="in" filter="barn(inVertical)">
                                      <p:cBhvr>
                                        <p:cTn id="7" dur="500"/>
                                        <p:tgtEl>
                                          <p:spTgt spid="66562"/>
                                        </p:tgtEl>
                                      </p:cBhvr>
                                    </p:animEffect>
                                  </p:childTnLst>
                                </p:cTn>
                              </p:par>
                            </p:childTnLst>
                          </p:cTn>
                        </p:par>
                        <p:par>
                          <p:cTn id="8" fill="hold">
                            <p:stCondLst>
                              <p:cond delay="500"/>
                            </p:stCondLst>
                            <p:childTnLst>
                              <p:par>
                                <p:cTn id="9" presetID="21" presetClass="entr" presetSubtype="4"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heel(4)">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6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Process</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7892880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Roles and Responsibility</a:t>
            </a:r>
            <a:endParaRPr lang="en-US" dirty="0"/>
          </a:p>
        </p:txBody>
      </p:sp>
      <p:graphicFrame>
        <p:nvGraphicFramePr>
          <p:cNvPr id="4" name="Diagram 3"/>
          <p:cNvGraphicFramePr/>
          <p:nvPr>
            <p:extLst>
              <p:ext uri="{D42A27DB-BD31-4B8C-83A1-F6EECF244321}">
                <p14:modId xmlns:p14="http://schemas.microsoft.com/office/powerpoint/2010/main" val="4096030410"/>
              </p:ext>
            </p:extLst>
          </p:nvPr>
        </p:nvGraphicFramePr>
        <p:xfrm>
          <a:off x="1524000" y="13970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25353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 Level Functions</a:t>
            </a:r>
            <a:endParaRPr lang="en-US" dirty="0"/>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35859" y="1295400"/>
            <a:ext cx="9108141" cy="5562600"/>
          </a:xfrm>
          <a:prstGeom prst="rect">
            <a:avLst/>
          </a:prstGeom>
        </p:spPr>
      </p:pic>
    </p:spTree>
    <p:extLst>
      <p:ext uri="{BB962C8B-B14F-4D97-AF65-F5344CB8AC3E}">
        <p14:creationId xmlns:p14="http://schemas.microsoft.com/office/powerpoint/2010/main" val="37056858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Business Constraints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356238080"/>
              </p:ext>
            </p:extLst>
          </p:nvPr>
        </p:nvGraphicFramePr>
        <p:xfrm>
          <a:off x="304800" y="1371600"/>
          <a:ext cx="8610600" cy="5268976"/>
        </p:xfrm>
        <a:graphic>
          <a:graphicData uri="http://schemas.openxmlformats.org/drawingml/2006/table">
            <a:tbl>
              <a:tblPr firstRow="1" firstCol="1" bandRow="1" bandCol="1"/>
              <a:tblGrid>
                <a:gridCol w="1204841"/>
                <a:gridCol w="3373556"/>
                <a:gridCol w="4032203"/>
              </a:tblGrid>
              <a:tr h="642112">
                <a:tc>
                  <a:txBody>
                    <a:bodyPr/>
                    <a:lstStyle/>
                    <a:p>
                      <a:pPr marL="0" marR="0">
                        <a:lnSpc>
                          <a:spcPct val="115000"/>
                        </a:lnSpc>
                        <a:spcBef>
                          <a:spcPts val="0"/>
                        </a:spcBef>
                        <a:spcAft>
                          <a:spcPts val="0"/>
                        </a:spcAft>
                      </a:pPr>
                      <a:r>
                        <a:rPr lang="en-US" sz="2400" b="1">
                          <a:solidFill>
                            <a:srgbClr val="FFFFFF"/>
                          </a:solidFill>
                          <a:effectLst/>
                          <a:latin typeface="Arial"/>
                          <a:ea typeface="Times New Roman"/>
                          <a:cs typeface="Times New Roman"/>
                        </a:rPr>
                        <a:t>ID</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solidFill>
                      <a:srgbClr val="4BACC6"/>
                    </a:solidFill>
                  </a:tcPr>
                </a:tc>
                <a:tc>
                  <a:txBody>
                    <a:bodyPr/>
                    <a:lstStyle/>
                    <a:p>
                      <a:pPr marL="0" marR="0">
                        <a:lnSpc>
                          <a:spcPct val="115000"/>
                        </a:lnSpc>
                        <a:spcBef>
                          <a:spcPts val="0"/>
                        </a:spcBef>
                        <a:spcAft>
                          <a:spcPts val="0"/>
                        </a:spcAft>
                      </a:pPr>
                      <a:r>
                        <a:rPr lang="en-US" sz="2400" b="1">
                          <a:solidFill>
                            <a:srgbClr val="FFFFFF"/>
                          </a:solidFill>
                          <a:effectLst/>
                          <a:latin typeface="Arial"/>
                          <a:ea typeface="Times New Roman"/>
                          <a:cs typeface="Times New Roman"/>
                        </a:rPr>
                        <a:t>	Consideration</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solidFill>
                      <a:srgbClr val="4BACC6"/>
                    </a:solidFill>
                  </a:tcPr>
                </a:tc>
                <a:tc>
                  <a:txBody>
                    <a:bodyPr/>
                    <a:lstStyle/>
                    <a:p>
                      <a:pPr marL="0" marR="0" algn="ctr">
                        <a:lnSpc>
                          <a:spcPct val="115000"/>
                        </a:lnSpc>
                        <a:spcBef>
                          <a:spcPts val="0"/>
                        </a:spcBef>
                        <a:spcAft>
                          <a:spcPts val="0"/>
                        </a:spcAft>
                      </a:pPr>
                      <a:r>
                        <a:rPr lang="en-US" sz="2400" b="1">
                          <a:solidFill>
                            <a:srgbClr val="FFFFFF"/>
                          </a:solidFill>
                          <a:effectLst/>
                          <a:latin typeface="Arial"/>
                          <a:ea typeface="Times New Roman"/>
                          <a:cs typeface="Times New Roman"/>
                        </a:rPr>
                        <a:t>Business Constraints</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solidFill>
                      <a:srgbClr val="4BACC6"/>
                    </a:solidFill>
                  </a:tcPr>
                </a:tc>
              </a:tr>
              <a:tr h="642112">
                <a:tc>
                  <a:txBody>
                    <a:bodyPr/>
                    <a:lstStyle/>
                    <a:p>
                      <a:pPr marL="0" marR="0">
                        <a:lnSpc>
                          <a:spcPct val="115000"/>
                        </a:lnSpc>
                        <a:spcBef>
                          <a:spcPts val="0"/>
                        </a:spcBef>
                        <a:spcAft>
                          <a:spcPts val="0"/>
                        </a:spcAft>
                      </a:pPr>
                      <a:r>
                        <a:rPr lang="en-US" sz="2400" b="1">
                          <a:effectLst/>
                          <a:latin typeface="Arial"/>
                          <a:ea typeface="Times New Roman"/>
                          <a:cs typeface="Times New Roman"/>
                        </a:rPr>
                        <a:t>BC01</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400">
                          <a:effectLst/>
                          <a:latin typeface="Arial"/>
                          <a:ea typeface="Times New Roman"/>
                          <a:cs typeface="Times New Roman"/>
                        </a:rPr>
                        <a:t>Implement Time</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400">
                          <a:effectLst/>
                          <a:latin typeface="Arial"/>
                          <a:ea typeface="Calibri"/>
                          <a:cs typeface="Times New Roman"/>
                        </a:rPr>
                        <a:t>System will be developed from 5/18/2012 to 8/10/2012</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642112">
                <a:tc>
                  <a:txBody>
                    <a:bodyPr/>
                    <a:lstStyle/>
                    <a:p>
                      <a:pPr marL="0" marR="0">
                        <a:lnSpc>
                          <a:spcPct val="115000"/>
                        </a:lnSpc>
                        <a:spcBef>
                          <a:spcPts val="0"/>
                        </a:spcBef>
                        <a:spcAft>
                          <a:spcPts val="0"/>
                        </a:spcAft>
                      </a:pPr>
                      <a:r>
                        <a:rPr lang="en-US" sz="2400" b="1">
                          <a:effectLst/>
                          <a:latin typeface="Arial"/>
                          <a:ea typeface="Times New Roman"/>
                          <a:cs typeface="Times New Roman"/>
                        </a:rPr>
                        <a:t>BC02</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400">
                          <a:effectLst/>
                          <a:latin typeface="Arial"/>
                          <a:ea typeface="Times New Roman"/>
                          <a:cs typeface="Times New Roman"/>
                        </a:rPr>
                        <a:t>Organizational restrictions and demands</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400">
                          <a:effectLst/>
                          <a:latin typeface="Arial"/>
                          <a:ea typeface="Calibri"/>
                          <a:cs typeface="Times New Roman"/>
                        </a:rPr>
                        <a:t>System will be developed with team that includes six members</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642112">
                <a:tc>
                  <a:txBody>
                    <a:bodyPr/>
                    <a:lstStyle/>
                    <a:p>
                      <a:pPr marL="0" marR="0">
                        <a:lnSpc>
                          <a:spcPct val="115000"/>
                        </a:lnSpc>
                        <a:spcBef>
                          <a:spcPts val="0"/>
                        </a:spcBef>
                        <a:spcAft>
                          <a:spcPts val="0"/>
                        </a:spcAft>
                      </a:pPr>
                      <a:r>
                        <a:rPr lang="en-US" sz="2400" b="1">
                          <a:effectLst/>
                          <a:latin typeface="Arial"/>
                          <a:ea typeface="Times New Roman"/>
                          <a:cs typeface="Times New Roman"/>
                        </a:rPr>
                        <a:t>BC03</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400">
                          <a:effectLst/>
                          <a:latin typeface="Arial"/>
                          <a:ea typeface="Times New Roman"/>
                          <a:cs typeface="Times New Roman"/>
                        </a:rPr>
                        <a:t>Demo</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400">
                          <a:effectLst/>
                          <a:latin typeface="Arial"/>
                          <a:ea typeface="Times New Roman"/>
                          <a:cs typeface="Times New Roman"/>
                        </a:rPr>
                        <a:t>Demo functions: Import SR, Update SR and Print invoice </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642112">
                <a:tc>
                  <a:txBody>
                    <a:bodyPr/>
                    <a:lstStyle/>
                    <a:p>
                      <a:pPr marL="0" marR="0">
                        <a:lnSpc>
                          <a:spcPct val="115000"/>
                        </a:lnSpc>
                        <a:spcBef>
                          <a:spcPts val="0"/>
                        </a:spcBef>
                        <a:spcAft>
                          <a:spcPts val="0"/>
                        </a:spcAft>
                      </a:pPr>
                      <a:r>
                        <a:rPr lang="en-US" sz="2400" b="1">
                          <a:effectLst/>
                          <a:latin typeface="Arial"/>
                          <a:ea typeface="Times New Roman"/>
                          <a:cs typeface="Times New Roman"/>
                        </a:rPr>
                        <a:t>BC04</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400">
                          <a:effectLst/>
                          <a:latin typeface="Arial"/>
                          <a:ea typeface="Times New Roman"/>
                          <a:cs typeface="Times New Roman"/>
                        </a:rPr>
                        <a:t>Market restrictions and demands</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400">
                          <a:effectLst/>
                          <a:latin typeface="Arial"/>
                          <a:ea typeface="Times New Roman"/>
                          <a:cs typeface="Times New Roman"/>
                        </a:rPr>
                        <a:t>Produced only for Van Lang University</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642112">
                <a:tc>
                  <a:txBody>
                    <a:bodyPr/>
                    <a:lstStyle/>
                    <a:p>
                      <a:pPr marL="0" marR="0">
                        <a:lnSpc>
                          <a:spcPct val="115000"/>
                        </a:lnSpc>
                        <a:spcBef>
                          <a:spcPts val="0"/>
                        </a:spcBef>
                        <a:spcAft>
                          <a:spcPts val="0"/>
                        </a:spcAft>
                      </a:pPr>
                      <a:r>
                        <a:rPr lang="en-US" sz="2400" b="1">
                          <a:effectLst/>
                          <a:latin typeface="Arial"/>
                          <a:ea typeface="Times New Roman"/>
                          <a:cs typeface="Times New Roman"/>
                        </a:rPr>
                        <a:t>BC05</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400">
                          <a:effectLst/>
                          <a:latin typeface="Arial"/>
                          <a:ea typeface="Times New Roman"/>
                          <a:cs typeface="Times New Roman"/>
                        </a:rPr>
                        <a:t>Time Working</a:t>
                      </a:r>
                      <a:endParaRPr lang="en-US" sz="24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400" dirty="0">
                          <a:effectLst/>
                          <a:latin typeface="Arial"/>
                          <a:ea typeface="Calibri"/>
                          <a:cs typeface="Times New Roman"/>
                        </a:rPr>
                        <a:t>System is always available from 8:00 a.m. to 6:00 p.m.  </a:t>
                      </a:r>
                      <a:endParaRPr lang="en-US" sz="2400" dirty="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4022759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Technical Constraints</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2070005837"/>
              </p:ext>
            </p:extLst>
          </p:nvPr>
        </p:nvGraphicFramePr>
        <p:xfrm>
          <a:off x="-13446" y="1139805"/>
          <a:ext cx="9157446" cy="5749571"/>
        </p:xfrm>
        <a:graphic>
          <a:graphicData uri="http://schemas.openxmlformats.org/drawingml/2006/table">
            <a:tbl>
              <a:tblPr firstRow="1" firstCol="1" bandRow="1" bandCol="1"/>
              <a:tblGrid>
                <a:gridCol w="785900"/>
                <a:gridCol w="2818990"/>
                <a:gridCol w="5552556"/>
              </a:tblGrid>
              <a:tr h="569495">
                <a:tc>
                  <a:txBody>
                    <a:bodyPr/>
                    <a:lstStyle/>
                    <a:p>
                      <a:pPr marL="0" marR="0">
                        <a:lnSpc>
                          <a:spcPct val="115000"/>
                        </a:lnSpc>
                        <a:spcBef>
                          <a:spcPts val="0"/>
                        </a:spcBef>
                        <a:spcAft>
                          <a:spcPts val="0"/>
                        </a:spcAft>
                      </a:pPr>
                      <a:r>
                        <a:rPr lang="en-US" sz="1800" b="1">
                          <a:solidFill>
                            <a:srgbClr val="FFFFFF"/>
                          </a:solidFill>
                          <a:effectLst/>
                          <a:latin typeface="Arial"/>
                          <a:ea typeface="Times New Roman"/>
                          <a:cs typeface="Times New Roman"/>
                        </a:rPr>
                        <a:t>ID</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solidFill>
                      <a:srgbClr val="4BACC6"/>
                    </a:solidFill>
                  </a:tcPr>
                </a:tc>
                <a:tc>
                  <a:txBody>
                    <a:bodyPr/>
                    <a:lstStyle/>
                    <a:p>
                      <a:pPr marL="0" marR="0">
                        <a:lnSpc>
                          <a:spcPct val="115000"/>
                        </a:lnSpc>
                        <a:spcBef>
                          <a:spcPts val="0"/>
                        </a:spcBef>
                        <a:spcAft>
                          <a:spcPts val="0"/>
                        </a:spcAft>
                      </a:pPr>
                      <a:r>
                        <a:rPr lang="en-US" sz="1800" b="1">
                          <a:solidFill>
                            <a:srgbClr val="FFFFFF"/>
                          </a:solidFill>
                          <a:effectLst/>
                          <a:latin typeface="Arial"/>
                          <a:ea typeface="Times New Roman"/>
                          <a:cs typeface="Times New Roman"/>
                        </a:rPr>
                        <a:t>	Consideration</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solidFill>
                      <a:srgbClr val="4BACC6"/>
                    </a:solidFill>
                  </a:tcPr>
                </a:tc>
                <a:tc>
                  <a:txBody>
                    <a:bodyPr/>
                    <a:lstStyle/>
                    <a:p>
                      <a:pPr marL="0" marR="0" algn="ctr">
                        <a:lnSpc>
                          <a:spcPct val="115000"/>
                        </a:lnSpc>
                        <a:spcBef>
                          <a:spcPts val="0"/>
                        </a:spcBef>
                        <a:spcAft>
                          <a:spcPts val="0"/>
                        </a:spcAft>
                      </a:pPr>
                      <a:r>
                        <a:rPr lang="en-US" sz="1800" b="1">
                          <a:solidFill>
                            <a:srgbClr val="FFFFFF"/>
                          </a:solidFill>
                          <a:effectLst/>
                          <a:latin typeface="Arial"/>
                          <a:ea typeface="Times New Roman"/>
                          <a:cs typeface="Times New Roman"/>
                        </a:rPr>
                        <a:t>Technical Constraints</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solidFill>
                      <a:srgbClr val="4BACC6"/>
                    </a:solidFill>
                  </a:tcPr>
                </a:tc>
              </a:tr>
              <a:tr h="854242">
                <a:tc>
                  <a:txBody>
                    <a:bodyPr/>
                    <a:lstStyle/>
                    <a:p>
                      <a:pPr marL="0" marR="0">
                        <a:lnSpc>
                          <a:spcPct val="115000"/>
                        </a:lnSpc>
                        <a:spcBef>
                          <a:spcPts val="0"/>
                        </a:spcBef>
                        <a:spcAft>
                          <a:spcPts val="0"/>
                        </a:spcAft>
                      </a:pPr>
                      <a:r>
                        <a:rPr lang="en-US" sz="1800" b="1">
                          <a:effectLst/>
                          <a:latin typeface="Arial"/>
                          <a:ea typeface="Times New Roman"/>
                          <a:cs typeface="Times New Roman"/>
                        </a:rPr>
                        <a:t>TC01</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rowSpan="3">
                  <a:txBody>
                    <a:bodyPr/>
                    <a:lstStyle/>
                    <a:p>
                      <a:pPr marL="0" marR="0">
                        <a:lnSpc>
                          <a:spcPct val="115000"/>
                        </a:lnSpc>
                        <a:spcBef>
                          <a:spcPts val="0"/>
                        </a:spcBef>
                        <a:spcAft>
                          <a:spcPts val="0"/>
                        </a:spcAft>
                      </a:pPr>
                      <a:r>
                        <a:rPr lang="en-US" sz="1800">
                          <a:effectLst/>
                          <a:latin typeface="Arial"/>
                          <a:ea typeface="Times New Roman"/>
                          <a:cs typeface="Times New Roman"/>
                        </a:rPr>
                        <a:t>Tools and methods</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600"/>
                        </a:spcAft>
                      </a:pPr>
                      <a:r>
                        <a:rPr lang="en-US" sz="1800">
                          <a:effectLst/>
                          <a:latin typeface="Arial"/>
                          <a:ea typeface="Times New Roman"/>
                          <a:cs typeface="Times New Roman"/>
                        </a:rPr>
                        <a:t>The tool will</a:t>
                      </a:r>
                      <a:r>
                        <a:rPr lang="en-US" sz="1800" b="1" i="1">
                          <a:effectLst/>
                          <a:latin typeface="Arial"/>
                          <a:ea typeface="Times New Roman"/>
                          <a:cs typeface="Times New Roman"/>
                        </a:rPr>
                        <a:t> </a:t>
                      </a:r>
                      <a:r>
                        <a:rPr lang="en-US" sz="1800">
                          <a:effectLst/>
                          <a:latin typeface="Arial"/>
                          <a:ea typeface="Times New Roman"/>
                          <a:cs typeface="Times New Roman"/>
                        </a:rPr>
                        <a:t>utilize Visual Studio 2010, SQL Server Management Studio 2008, .Net Framework, MVC 3.0, Entity Framework, WEB Browser</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569495">
                <a:tc>
                  <a:txBody>
                    <a:bodyPr/>
                    <a:lstStyle/>
                    <a:p>
                      <a:pPr marL="0" marR="0">
                        <a:lnSpc>
                          <a:spcPct val="115000"/>
                        </a:lnSpc>
                        <a:spcBef>
                          <a:spcPts val="0"/>
                        </a:spcBef>
                        <a:spcAft>
                          <a:spcPts val="0"/>
                        </a:spcAft>
                      </a:pPr>
                      <a:r>
                        <a:rPr lang="en-US" sz="1800" b="1">
                          <a:effectLst/>
                          <a:latin typeface="Arial"/>
                          <a:ea typeface="Times New Roman"/>
                          <a:cs typeface="Times New Roman"/>
                        </a:rPr>
                        <a:t>TC02</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vMerge="1">
                  <a:txBody>
                    <a:bodyPr/>
                    <a:lstStyle/>
                    <a:p>
                      <a:endParaRPr lang="en-US"/>
                    </a:p>
                  </a:txBody>
                  <a:tcPr/>
                </a:tc>
                <a:tc>
                  <a:txBody>
                    <a:bodyPr/>
                    <a:lstStyle/>
                    <a:p>
                      <a:pPr marL="0" marR="0" algn="just">
                        <a:lnSpc>
                          <a:spcPct val="115000"/>
                        </a:lnSpc>
                        <a:spcBef>
                          <a:spcPts val="0"/>
                        </a:spcBef>
                        <a:spcAft>
                          <a:spcPts val="0"/>
                        </a:spcAft>
                      </a:pPr>
                      <a:r>
                        <a:rPr lang="en-US" sz="1800">
                          <a:effectLst/>
                          <a:latin typeface="Arial"/>
                          <a:ea typeface="Calibri"/>
                          <a:cs typeface="Times New Roman"/>
                        </a:rPr>
                        <a:t>System will use </a:t>
                      </a:r>
                      <a:r>
                        <a:rPr lang="en-US" sz="1800">
                          <a:effectLst/>
                          <a:latin typeface="Arial"/>
                          <a:ea typeface="Times New Roman"/>
                          <a:cs typeface="Times New Roman"/>
                        </a:rPr>
                        <a:t>SQL Server Management Studio 2008</a:t>
                      </a:r>
                      <a:r>
                        <a:rPr lang="en-US" sz="1800">
                          <a:effectLst/>
                          <a:latin typeface="Arial"/>
                          <a:ea typeface="Calibri"/>
                          <a:cs typeface="Times New Roman"/>
                        </a:rPr>
                        <a:t>to store data.</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284747">
                <a:tc>
                  <a:txBody>
                    <a:bodyPr/>
                    <a:lstStyle/>
                    <a:p>
                      <a:pPr marL="0" marR="0">
                        <a:lnSpc>
                          <a:spcPct val="115000"/>
                        </a:lnSpc>
                        <a:spcBef>
                          <a:spcPts val="0"/>
                        </a:spcBef>
                        <a:spcAft>
                          <a:spcPts val="0"/>
                        </a:spcAft>
                      </a:pPr>
                      <a:r>
                        <a:rPr lang="en-US" sz="1800" b="1">
                          <a:effectLst/>
                          <a:latin typeface="Arial"/>
                          <a:ea typeface="Times New Roman"/>
                          <a:cs typeface="Times New Roman"/>
                        </a:rPr>
                        <a:t>TC03</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vMerge="1">
                  <a:txBody>
                    <a:bodyPr/>
                    <a:lstStyle/>
                    <a:p>
                      <a:endParaRPr lang="en-US"/>
                    </a:p>
                  </a:txBody>
                  <a:tcPr/>
                </a:tc>
                <a:tc>
                  <a:txBody>
                    <a:bodyPr/>
                    <a:lstStyle/>
                    <a:p>
                      <a:pPr marL="0" marR="0" algn="just">
                        <a:lnSpc>
                          <a:spcPct val="115000"/>
                        </a:lnSpc>
                        <a:spcBef>
                          <a:spcPts val="0"/>
                        </a:spcBef>
                        <a:spcAft>
                          <a:spcPts val="0"/>
                        </a:spcAft>
                      </a:pPr>
                      <a:r>
                        <a:rPr lang="en-US" sz="1800">
                          <a:effectLst/>
                          <a:latin typeface="Arial"/>
                          <a:ea typeface="Times New Roman"/>
                          <a:cs typeface="Times New Roman"/>
                        </a:rPr>
                        <a:t>The system will be built using ASP.Net</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284747">
                <a:tc>
                  <a:txBody>
                    <a:bodyPr/>
                    <a:lstStyle/>
                    <a:p>
                      <a:pPr marL="0" marR="0">
                        <a:lnSpc>
                          <a:spcPct val="115000"/>
                        </a:lnSpc>
                        <a:spcBef>
                          <a:spcPts val="0"/>
                        </a:spcBef>
                        <a:spcAft>
                          <a:spcPts val="0"/>
                        </a:spcAft>
                      </a:pPr>
                      <a:r>
                        <a:rPr lang="en-US" sz="1800" b="1">
                          <a:effectLst/>
                          <a:latin typeface="Arial"/>
                          <a:ea typeface="Times New Roman"/>
                          <a:cs typeface="Times New Roman"/>
                        </a:rPr>
                        <a:t>TC04</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1800">
                          <a:effectLst/>
                          <a:latin typeface="Arial"/>
                          <a:ea typeface="Times New Roman"/>
                          <a:cs typeface="Times New Roman"/>
                        </a:rPr>
                        <a:t>Standards</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1800">
                          <a:effectLst/>
                          <a:latin typeface="Arial"/>
                          <a:ea typeface="Times New Roman"/>
                          <a:cs typeface="Times New Roman"/>
                        </a:rPr>
                        <a:t>The team will use the coding standards of customer</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569495">
                <a:tc>
                  <a:txBody>
                    <a:bodyPr/>
                    <a:lstStyle/>
                    <a:p>
                      <a:pPr marL="0" marR="0">
                        <a:lnSpc>
                          <a:spcPct val="115000"/>
                        </a:lnSpc>
                        <a:spcBef>
                          <a:spcPts val="0"/>
                        </a:spcBef>
                        <a:spcAft>
                          <a:spcPts val="0"/>
                        </a:spcAft>
                      </a:pPr>
                      <a:r>
                        <a:rPr lang="en-US" sz="1800" b="1">
                          <a:effectLst/>
                          <a:latin typeface="Arial"/>
                          <a:ea typeface="Times New Roman"/>
                          <a:cs typeface="Times New Roman"/>
                        </a:rPr>
                        <a:t>TC05</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1800">
                          <a:effectLst/>
                          <a:latin typeface="Arial"/>
                          <a:ea typeface="Times New Roman"/>
                          <a:cs typeface="Times New Roman"/>
                        </a:rPr>
                        <a:t>Commercial hardware or software products</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600"/>
                        </a:spcAft>
                      </a:pPr>
                      <a:r>
                        <a:rPr lang="en-US" sz="1800">
                          <a:effectLst/>
                          <a:latin typeface="Arial"/>
                          <a:ea typeface="Calibri"/>
                          <a:cs typeface="Times New Roman"/>
                        </a:rPr>
                        <a:t>System includes hardware components such as a computer, printer, and software to run the system.</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569495">
                <a:tc>
                  <a:txBody>
                    <a:bodyPr/>
                    <a:lstStyle/>
                    <a:p>
                      <a:pPr marL="0" marR="0">
                        <a:lnSpc>
                          <a:spcPct val="115000"/>
                        </a:lnSpc>
                        <a:spcBef>
                          <a:spcPts val="0"/>
                        </a:spcBef>
                        <a:spcAft>
                          <a:spcPts val="0"/>
                        </a:spcAft>
                      </a:pPr>
                      <a:r>
                        <a:rPr lang="en-US" sz="1800" b="1">
                          <a:effectLst/>
                          <a:latin typeface="Arial"/>
                          <a:ea typeface="Times New Roman"/>
                          <a:cs typeface="Times New Roman"/>
                        </a:rPr>
                        <a:t>TC06</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600"/>
                        </a:spcAft>
                      </a:pPr>
                      <a:r>
                        <a:rPr lang="en-US" sz="1800">
                          <a:effectLst/>
                          <a:latin typeface="Arial"/>
                          <a:ea typeface="Times New Roman"/>
                          <a:cs typeface="Times New Roman"/>
                        </a:rPr>
                        <a:t>Protocols, interfaces, standards.</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600"/>
                        </a:spcAft>
                      </a:pPr>
                      <a:r>
                        <a:rPr lang="en-US" sz="1800">
                          <a:effectLst/>
                          <a:latin typeface="Arial"/>
                          <a:ea typeface="Times New Roman"/>
                          <a:cs typeface="Times New Roman"/>
                        </a:rPr>
                        <a:t>TCP/IP protocol</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569495">
                <a:tc>
                  <a:txBody>
                    <a:bodyPr/>
                    <a:lstStyle/>
                    <a:p>
                      <a:pPr marL="0" marR="0">
                        <a:lnSpc>
                          <a:spcPct val="115000"/>
                        </a:lnSpc>
                        <a:spcBef>
                          <a:spcPts val="0"/>
                        </a:spcBef>
                        <a:spcAft>
                          <a:spcPts val="0"/>
                        </a:spcAft>
                      </a:pPr>
                      <a:r>
                        <a:rPr lang="en-US" sz="1800" b="1">
                          <a:effectLst/>
                          <a:latin typeface="Arial"/>
                          <a:ea typeface="Times New Roman"/>
                          <a:cs typeface="Times New Roman"/>
                        </a:rPr>
                        <a:t>TC07</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600"/>
                        </a:spcAft>
                      </a:pPr>
                      <a:r>
                        <a:rPr lang="en-US" sz="1800">
                          <a:effectLst/>
                          <a:latin typeface="Arial"/>
                          <a:ea typeface="Times New Roman"/>
                          <a:cs typeface="Times New Roman"/>
                        </a:rPr>
                        <a:t>Computer operating system(s)</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600"/>
                        </a:spcAft>
                      </a:pPr>
                      <a:r>
                        <a:rPr lang="en-US" sz="1800">
                          <a:effectLst/>
                          <a:latin typeface="Arial"/>
                          <a:ea typeface="Times New Roman"/>
                          <a:cs typeface="Times New Roman"/>
                        </a:rPr>
                        <a:t>Window 7</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284747">
                <a:tc>
                  <a:txBody>
                    <a:bodyPr/>
                    <a:lstStyle/>
                    <a:p>
                      <a:pPr marL="0" marR="0">
                        <a:lnSpc>
                          <a:spcPct val="115000"/>
                        </a:lnSpc>
                        <a:spcBef>
                          <a:spcPts val="0"/>
                        </a:spcBef>
                        <a:spcAft>
                          <a:spcPts val="0"/>
                        </a:spcAft>
                      </a:pPr>
                      <a:r>
                        <a:rPr lang="en-US" sz="1800" b="1">
                          <a:effectLst/>
                          <a:latin typeface="Arial"/>
                          <a:ea typeface="Times New Roman"/>
                          <a:cs typeface="Times New Roman"/>
                        </a:rPr>
                        <a:t>TC08</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600"/>
                        </a:spcAft>
                      </a:pPr>
                      <a:r>
                        <a:rPr lang="en-US" sz="1800">
                          <a:effectLst/>
                          <a:latin typeface="Arial"/>
                          <a:ea typeface="Times New Roman"/>
                          <a:cs typeface="Times New Roman"/>
                        </a:rPr>
                        <a:t>Computer languages(s)</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600"/>
                        </a:spcAft>
                      </a:pPr>
                      <a:r>
                        <a:rPr lang="en-US" sz="1800">
                          <a:effectLst/>
                          <a:latin typeface="Arial"/>
                          <a:ea typeface="Times New Roman"/>
                          <a:cs typeface="Times New Roman"/>
                        </a:rPr>
                        <a:t>C# </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854242">
                <a:tc>
                  <a:txBody>
                    <a:bodyPr/>
                    <a:lstStyle/>
                    <a:p>
                      <a:pPr marL="0" marR="0">
                        <a:lnSpc>
                          <a:spcPct val="115000"/>
                        </a:lnSpc>
                        <a:spcBef>
                          <a:spcPts val="0"/>
                        </a:spcBef>
                        <a:spcAft>
                          <a:spcPts val="0"/>
                        </a:spcAft>
                      </a:pPr>
                      <a:r>
                        <a:rPr lang="en-US" sz="1800" b="1">
                          <a:effectLst/>
                          <a:latin typeface="Arial"/>
                          <a:ea typeface="Times New Roman"/>
                          <a:cs typeface="Times New Roman"/>
                        </a:rPr>
                        <a:t>TC09</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600"/>
                        </a:spcAft>
                      </a:pPr>
                      <a:r>
                        <a:rPr lang="en-US" sz="1800">
                          <a:effectLst/>
                          <a:latin typeface="Arial"/>
                          <a:ea typeface="Times New Roman"/>
                          <a:cs typeface="Times New Roman"/>
                        </a:rPr>
                        <a:t>POS software</a:t>
                      </a:r>
                      <a:endParaRPr lang="en-US" sz="18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600"/>
                        </a:spcAft>
                      </a:pPr>
                      <a:r>
                        <a:rPr lang="en-US" sz="1800" dirty="0">
                          <a:effectLst/>
                          <a:latin typeface="Arial"/>
                          <a:ea typeface="Times New Roman"/>
                          <a:cs typeface="Times New Roman"/>
                        </a:rPr>
                        <a:t>Software can run on any computer with an Internet connection and web browser, without additional software.</a:t>
                      </a:r>
                      <a:endParaRPr lang="en-US" sz="1800" dirty="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45031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Quality Attributes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692282433"/>
              </p:ext>
            </p:extLst>
          </p:nvPr>
        </p:nvGraphicFramePr>
        <p:xfrm>
          <a:off x="22412" y="1447800"/>
          <a:ext cx="9121588" cy="3675698"/>
        </p:xfrm>
        <a:graphic>
          <a:graphicData uri="http://schemas.openxmlformats.org/drawingml/2006/table">
            <a:tbl>
              <a:tblPr firstRow="1" firstCol="1" bandRow="1" bandCol="1"/>
              <a:tblGrid>
                <a:gridCol w="1804776"/>
                <a:gridCol w="1373212"/>
                <a:gridCol w="5943600"/>
              </a:tblGrid>
              <a:tr h="581025">
                <a:tc>
                  <a:txBody>
                    <a:bodyPr/>
                    <a:lstStyle/>
                    <a:p>
                      <a:pPr marL="0" marR="0" algn="ctr">
                        <a:lnSpc>
                          <a:spcPct val="115000"/>
                        </a:lnSpc>
                        <a:spcBef>
                          <a:spcPts val="0"/>
                        </a:spcBef>
                        <a:spcAft>
                          <a:spcPts val="0"/>
                        </a:spcAft>
                      </a:pPr>
                      <a:r>
                        <a:rPr lang="en-US" sz="2000" b="1" dirty="0">
                          <a:solidFill>
                            <a:srgbClr val="FFFFFF"/>
                          </a:solidFill>
                          <a:effectLst/>
                          <a:latin typeface="Arial"/>
                          <a:ea typeface="Times New Roman"/>
                          <a:cs typeface="Times New Roman"/>
                        </a:rPr>
                        <a:t>Quality Attributes</a:t>
                      </a:r>
                      <a:endParaRPr lang="en-US" sz="2000" dirty="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solidFill>
                      <a:srgbClr val="4BACC6"/>
                    </a:solidFill>
                  </a:tcPr>
                </a:tc>
                <a:tc>
                  <a:txBody>
                    <a:bodyPr/>
                    <a:lstStyle/>
                    <a:p>
                      <a:pPr marL="0" marR="0" algn="ctr">
                        <a:lnSpc>
                          <a:spcPct val="115000"/>
                        </a:lnSpc>
                        <a:spcBef>
                          <a:spcPts val="0"/>
                        </a:spcBef>
                        <a:spcAft>
                          <a:spcPts val="0"/>
                        </a:spcAft>
                      </a:pPr>
                      <a:r>
                        <a:rPr lang="en-US" sz="2000" b="1">
                          <a:solidFill>
                            <a:srgbClr val="FFFFFF"/>
                          </a:solidFill>
                          <a:effectLst/>
                          <a:latin typeface="Arial"/>
                          <a:ea typeface="Times New Roman"/>
                          <a:cs typeface="Times New Roman"/>
                        </a:rPr>
                        <a:t>QA_ID</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solidFill>
                      <a:srgbClr val="4BACC6"/>
                    </a:solidFill>
                  </a:tcPr>
                </a:tc>
                <a:tc>
                  <a:txBody>
                    <a:bodyPr/>
                    <a:lstStyle/>
                    <a:p>
                      <a:pPr marL="0" marR="0" algn="ctr">
                        <a:lnSpc>
                          <a:spcPct val="115000"/>
                        </a:lnSpc>
                        <a:spcBef>
                          <a:spcPts val="0"/>
                        </a:spcBef>
                        <a:spcAft>
                          <a:spcPts val="0"/>
                        </a:spcAft>
                      </a:pPr>
                      <a:r>
                        <a:rPr lang="en-US" sz="2000" b="1">
                          <a:solidFill>
                            <a:srgbClr val="FFFFFF"/>
                          </a:solidFill>
                          <a:effectLst/>
                          <a:latin typeface="Arial"/>
                          <a:ea typeface="Times New Roman"/>
                          <a:cs typeface="Times New Roman"/>
                        </a:rPr>
                        <a:t>Short Description</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solidFill>
                      <a:srgbClr val="4BACC6"/>
                    </a:solidFill>
                  </a:tcPr>
                </a:tc>
              </a:tr>
              <a:tr h="871538">
                <a:tc rowSpan="3">
                  <a:txBody>
                    <a:bodyPr/>
                    <a:lstStyle/>
                    <a:p>
                      <a:pPr marL="0" marR="0">
                        <a:lnSpc>
                          <a:spcPct val="115000"/>
                        </a:lnSpc>
                        <a:spcBef>
                          <a:spcPts val="0"/>
                        </a:spcBef>
                        <a:spcAft>
                          <a:spcPts val="0"/>
                        </a:spcAft>
                      </a:pPr>
                      <a:r>
                        <a:rPr lang="en-US" sz="2000" b="1">
                          <a:effectLst/>
                          <a:latin typeface="Arial"/>
                          <a:ea typeface="Times New Roman"/>
                          <a:cs typeface="Times New Roman"/>
                        </a:rPr>
                        <a:t>Performance</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000">
                          <a:effectLst/>
                          <a:latin typeface="Arial"/>
                          <a:ea typeface="Times New Roman"/>
                          <a:cs typeface="Times New Roman"/>
                        </a:rPr>
                        <a:t>QA_P01</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2000">
                          <a:effectLst/>
                          <a:latin typeface="Arial"/>
                          <a:ea typeface="Times New Roman"/>
                          <a:cs typeface="Times New Roman"/>
                        </a:rPr>
                        <a:t>The received student record officer update student record quickly</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290513">
                <a:tc vMerge="1">
                  <a:txBody>
                    <a:bodyPr/>
                    <a:lstStyle/>
                    <a:p>
                      <a:endParaRPr lang="en-US"/>
                    </a:p>
                  </a:txBody>
                  <a:tcPr/>
                </a:tc>
                <a:tc>
                  <a:txBody>
                    <a:bodyPr/>
                    <a:lstStyle/>
                    <a:p>
                      <a:pPr marL="0" marR="0">
                        <a:lnSpc>
                          <a:spcPct val="115000"/>
                        </a:lnSpc>
                        <a:spcBef>
                          <a:spcPts val="0"/>
                        </a:spcBef>
                        <a:spcAft>
                          <a:spcPts val="0"/>
                        </a:spcAft>
                      </a:pPr>
                      <a:r>
                        <a:rPr lang="en-US" sz="2000">
                          <a:effectLst/>
                          <a:latin typeface="Arial"/>
                          <a:ea typeface="Times New Roman"/>
                          <a:cs typeface="Times New Roman"/>
                        </a:rPr>
                        <a:t>QA_P02</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2000">
                          <a:effectLst/>
                          <a:latin typeface="Arial"/>
                          <a:ea typeface="Times New Roman"/>
                          <a:cs typeface="Times New Roman"/>
                        </a:rPr>
                        <a:t>Import student record quickly</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290513">
                <a:tc vMerge="1">
                  <a:txBody>
                    <a:bodyPr/>
                    <a:lstStyle/>
                    <a:p>
                      <a:endParaRPr lang="en-US"/>
                    </a:p>
                  </a:txBody>
                  <a:tcPr/>
                </a:tc>
                <a:tc>
                  <a:txBody>
                    <a:bodyPr/>
                    <a:lstStyle/>
                    <a:p>
                      <a:pPr marL="0" marR="0">
                        <a:lnSpc>
                          <a:spcPct val="115000"/>
                        </a:lnSpc>
                        <a:spcBef>
                          <a:spcPts val="0"/>
                        </a:spcBef>
                        <a:spcAft>
                          <a:spcPts val="0"/>
                        </a:spcAft>
                      </a:pPr>
                      <a:r>
                        <a:rPr lang="en-US" sz="2000">
                          <a:effectLst/>
                          <a:latin typeface="Arial"/>
                          <a:ea typeface="Times New Roman"/>
                          <a:cs typeface="Times New Roman"/>
                        </a:rPr>
                        <a:t>QA_P03</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2000">
                          <a:effectLst/>
                          <a:latin typeface="Arial"/>
                          <a:ea typeface="Times New Roman"/>
                          <a:cs typeface="Times New Roman"/>
                        </a:rPr>
                        <a:t>Print invoice quickly</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290513">
                <a:tc>
                  <a:txBody>
                    <a:bodyPr/>
                    <a:lstStyle/>
                    <a:p>
                      <a:pPr marL="0" marR="0">
                        <a:lnSpc>
                          <a:spcPct val="115000"/>
                        </a:lnSpc>
                        <a:spcBef>
                          <a:spcPts val="0"/>
                        </a:spcBef>
                        <a:spcAft>
                          <a:spcPts val="0"/>
                        </a:spcAft>
                      </a:pPr>
                      <a:r>
                        <a:rPr lang="en-US" sz="2000" b="1">
                          <a:effectLst/>
                          <a:latin typeface="Arial"/>
                          <a:ea typeface="Times New Roman"/>
                          <a:cs typeface="Times New Roman"/>
                        </a:rPr>
                        <a:t>Availability</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000">
                          <a:effectLst/>
                          <a:latin typeface="Arial"/>
                          <a:ea typeface="Times New Roman"/>
                          <a:cs typeface="Times New Roman"/>
                        </a:rPr>
                        <a:t>QA_A01</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2000">
                          <a:effectLst/>
                          <a:latin typeface="Arial"/>
                          <a:ea typeface="Times New Roman"/>
                          <a:cs typeface="Times New Roman"/>
                        </a:rPr>
                        <a:t>Primary database has been crash</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290513">
                <a:tc rowSpan="2">
                  <a:txBody>
                    <a:bodyPr/>
                    <a:lstStyle/>
                    <a:p>
                      <a:pPr marL="0" marR="0">
                        <a:lnSpc>
                          <a:spcPct val="115000"/>
                        </a:lnSpc>
                        <a:spcBef>
                          <a:spcPts val="0"/>
                        </a:spcBef>
                        <a:spcAft>
                          <a:spcPts val="0"/>
                        </a:spcAft>
                      </a:pPr>
                      <a:r>
                        <a:rPr lang="en-US" sz="2000" b="1">
                          <a:effectLst/>
                          <a:latin typeface="Arial"/>
                          <a:ea typeface="Times New Roman"/>
                          <a:cs typeface="Times New Roman"/>
                        </a:rPr>
                        <a:t>Security</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000">
                          <a:effectLst/>
                          <a:latin typeface="Arial"/>
                          <a:ea typeface="Times New Roman"/>
                          <a:cs typeface="Times New Roman"/>
                        </a:rPr>
                        <a:t>QA_S01</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2000">
                          <a:effectLst/>
                          <a:latin typeface="Arial"/>
                          <a:ea typeface="Times New Roman"/>
                          <a:cs typeface="Times New Roman"/>
                        </a:rPr>
                        <a:t>Unauthorized access</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290513">
                <a:tc vMerge="1">
                  <a:txBody>
                    <a:bodyPr/>
                    <a:lstStyle/>
                    <a:p>
                      <a:endParaRPr lang="en-US"/>
                    </a:p>
                  </a:txBody>
                  <a:tcPr/>
                </a:tc>
                <a:tc>
                  <a:txBody>
                    <a:bodyPr/>
                    <a:lstStyle/>
                    <a:p>
                      <a:pPr marL="0" marR="0">
                        <a:lnSpc>
                          <a:spcPct val="115000"/>
                        </a:lnSpc>
                        <a:spcBef>
                          <a:spcPts val="0"/>
                        </a:spcBef>
                        <a:spcAft>
                          <a:spcPts val="0"/>
                        </a:spcAft>
                      </a:pPr>
                      <a:r>
                        <a:rPr lang="en-US" sz="2000">
                          <a:effectLst/>
                          <a:latin typeface="Arial"/>
                          <a:ea typeface="Times New Roman"/>
                          <a:cs typeface="Times New Roman"/>
                        </a:rPr>
                        <a:t>QA_S02</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2000">
                          <a:effectLst/>
                          <a:latin typeface="Arial"/>
                          <a:ea typeface="Times New Roman"/>
                          <a:cs typeface="Times New Roman"/>
                        </a:rPr>
                        <a:t>Authorized access</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r h="290513">
                <a:tc>
                  <a:txBody>
                    <a:bodyPr/>
                    <a:lstStyle/>
                    <a:p>
                      <a:pPr marL="0" marR="0">
                        <a:lnSpc>
                          <a:spcPct val="115000"/>
                        </a:lnSpc>
                        <a:spcBef>
                          <a:spcPts val="0"/>
                        </a:spcBef>
                        <a:spcAft>
                          <a:spcPts val="0"/>
                        </a:spcAft>
                      </a:pPr>
                      <a:r>
                        <a:rPr lang="en-US" sz="2000" b="1">
                          <a:effectLst/>
                          <a:latin typeface="Arial"/>
                          <a:ea typeface="Times New Roman"/>
                          <a:cs typeface="Times New Roman"/>
                        </a:rPr>
                        <a:t>Usability</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nSpc>
                          <a:spcPct val="115000"/>
                        </a:lnSpc>
                        <a:spcBef>
                          <a:spcPts val="0"/>
                        </a:spcBef>
                        <a:spcAft>
                          <a:spcPts val="0"/>
                        </a:spcAft>
                      </a:pPr>
                      <a:r>
                        <a:rPr lang="en-US" sz="2000">
                          <a:effectLst/>
                          <a:latin typeface="Arial"/>
                          <a:ea typeface="Times New Roman"/>
                          <a:cs typeface="Times New Roman"/>
                        </a:rPr>
                        <a:t>QA_U01</a:t>
                      </a:r>
                      <a:endParaRPr lang="en-US" sz="200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c>
                  <a:txBody>
                    <a:bodyPr/>
                    <a:lstStyle/>
                    <a:p>
                      <a:pPr marL="0" marR="0" algn="just">
                        <a:lnSpc>
                          <a:spcPct val="115000"/>
                        </a:lnSpc>
                        <a:spcBef>
                          <a:spcPts val="0"/>
                        </a:spcBef>
                        <a:spcAft>
                          <a:spcPts val="0"/>
                        </a:spcAft>
                      </a:pPr>
                      <a:r>
                        <a:rPr lang="en-US" sz="2000" dirty="0">
                          <a:effectLst/>
                          <a:latin typeface="Arial"/>
                          <a:ea typeface="Times New Roman"/>
                          <a:cs typeface="Times New Roman"/>
                        </a:rPr>
                        <a:t>Use the system efficiently</a:t>
                      </a:r>
                      <a:endParaRPr lang="en-US" sz="2000" dirty="0">
                        <a:effectLst/>
                        <a:latin typeface="Calibri"/>
                        <a:ea typeface="Times New Roman"/>
                        <a:cs typeface="Times New Roman"/>
                      </a:endParaRPr>
                    </a:p>
                  </a:txBody>
                  <a:tcPr marL="68580" marR="68580" marT="0" marB="0">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090226501"/>
      </p:ext>
    </p:extLst>
  </p:cSld>
  <p:clrMapOvr>
    <a:masterClrMapping/>
  </p:clrMapOvr>
  <p:timing>
    <p:tnLst>
      <p:par>
        <p:cTn id="1" dur="indefinite" restart="never" nodeType="tmRoot"/>
      </p:par>
    </p:tnLst>
  </p:timing>
</p:sld>
</file>

<file path=ppt/theme/theme1.xml><?xml version="1.0" encoding="utf-8"?>
<a:theme xmlns:a="http://schemas.openxmlformats.org/drawingml/2006/main" name="581TGp_gold_light_ani">
  <a:themeElements>
    <a:clrScheme name="Default Design 1">
      <a:dk1>
        <a:srgbClr val="000000"/>
      </a:dk1>
      <a:lt1>
        <a:srgbClr val="FFFFFF"/>
      </a:lt1>
      <a:dk2>
        <a:srgbClr val="800000"/>
      </a:dk2>
      <a:lt2>
        <a:srgbClr val="333333"/>
      </a:lt2>
      <a:accent1>
        <a:srgbClr val="EB6743"/>
      </a:accent1>
      <a:accent2>
        <a:srgbClr val="D3A911"/>
      </a:accent2>
      <a:accent3>
        <a:srgbClr val="FFFFFF"/>
      </a:accent3>
      <a:accent4>
        <a:srgbClr val="000000"/>
      </a:accent4>
      <a:accent5>
        <a:srgbClr val="F3B8B0"/>
      </a:accent5>
      <a:accent6>
        <a:srgbClr val="BF990E"/>
      </a:accent6>
      <a:hlink>
        <a:srgbClr val="7B9B63"/>
      </a:hlink>
      <a:folHlink>
        <a:srgbClr val="38A3B2"/>
      </a:folHlink>
    </a:clrScheme>
    <a:fontScheme name="Default Design">
      <a:majorFont>
        <a:latin typeface="Arial"/>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800000"/>
        </a:dk2>
        <a:lt2>
          <a:srgbClr val="333333"/>
        </a:lt2>
        <a:accent1>
          <a:srgbClr val="EB6743"/>
        </a:accent1>
        <a:accent2>
          <a:srgbClr val="D3A911"/>
        </a:accent2>
        <a:accent3>
          <a:srgbClr val="FFFFFF"/>
        </a:accent3>
        <a:accent4>
          <a:srgbClr val="000000"/>
        </a:accent4>
        <a:accent5>
          <a:srgbClr val="F3B8B0"/>
        </a:accent5>
        <a:accent6>
          <a:srgbClr val="BF990E"/>
        </a:accent6>
        <a:hlink>
          <a:srgbClr val="7B9B63"/>
        </a:hlink>
        <a:folHlink>
          <a:srgbClr val="38A3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2E507A"/>
        </a:dk2>
        <a:lt2>
          <a:srgbClr val="333333"/>
        </a:lt2>
        <a:accent1>
          <a:srgbClr val="5A90C2"/>
        </a:accent1>
        <a:accent2>
          <a:srgbClr val="8AC246"/>
        </a:accent2>
        <a:accent3>
          <a:srgbClr val="FFFFFF"/>
        </a:accent3>
        <a:accent4>
          <a:srgbClr val="000000"/>
        </a:accent4>
        <a:accent5>
          <a:srgbClr val="B5C6DD"/>
        </a:accent5>
        <a:accent6>
          <a:srgbClr val="7DB03F"/>
        </a:accent6>
        <a:hlink>
          <a:srgbClr val="F6831A"/>
        </a:hlink>
        <a:folHlink>
          <a:srgbClr val="EFC821"/>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A82A9F"/>
        </a:dk2>
        <a:lt2>
          <a:srgbClr val="4D4D4D"/>
        </a:lt2>
        <a:accent1>
          <a:srgbClr val="12B4D4"/>
        </a:accent1>
        <a:accent2>
          <a:srgbClr val="F1C23D"/>
        </a:accent2>
        <a:accent3>
          <a:srgbClr val="FFFFFF"/>
        </a:accent3>
        <a:accent4>
          <a:srgbClr val="000000"/>
        </a:accent4>
        <a:accent5>
          <a:srgbClr val="AAD6E6"/>
        </a:accent5>
        <a:accent6>
          <a:srgbClr val="DAB036"/>
        </a:accent6>
        <a:hlink>
          <a:srgbClr val="8CA62C"/>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581TGp_gold_light_ani</Template>
  <TotalTime>614</TotalTime>
  <Words>532</Words>
  <Application>Microsoft Office PowerPoint</Application>
  <PresentationFormat>On-screen Show (4:3)</PresentationFormat>
  <Paragraphs>146</Paragraphs>
  <Slides>32</Slides>
  <Notes>0</Notes>
  <HiddenSlides>0</HiddenSlides>
  <MMClips>0</MMClips>
  <ScaleCrop>false</ScaleCrop>
  <HeadingPairs>
    <vt:vector size="6" baseType="variant">
      <vt:variant>
        <vt:lpstr>Theme</vt:lpstr>
      </vt:variant>
      <vt:variant>
        <vt:i4>1</vt:i4>
      </vt:variant>
      <vt:variant>
        <vt:lpstr>Embedded OLE Servers</vt:lpstr>
      </vt:variant>
      <vt:variant>
        <vt:i4>2</vt:i4>
      </vt:variant>
      <vt:variant>
        <vt:lpstr>Slide Titles</vt:lpstr>
      </vt:variant>
      <vt:variant>
        <vt:i4>32</vt:i4>
      </vt:variant>
    </vt:vector>
  </HeadingPairs>
  <TitlesOfParts>
    <vt:vector size="35" baseType="lpstr">
      <vt:lpstr>581TGp_gold_light_ani</vt:lpstr>
      <vt:lpstr>Visio</vt:lpstr>
      <vt:lpstr>Microsoft Visio Drawing</vt:lpstr>
      <vt:lpstr>Software Engineer Project</vt:lpstr>
      <vt:lpstr>Contents</vt:lpstr>
      <vt:lpstr>Introduction to SRM System</vt:lpstr>
      <vt:lpstr>Project Process</vt:lpstr>
      <vt:lpstr>Roles and Responsibility</vt:lpstr>
      <vt:lpstr>High Level Functions</vt:lpstr>
      <vt:lpstr>Business Constraints</vt:lpstr>
      <vt:lpstr>Technical Constraints</vt:lpstr>
      <vt:lpstr>Quality Attributes</vt:lpstr>
      <vt:lpstr>High Level Use-cases</vt:lpstr>
      <vt:lpstr>Use-cases</vt:lpstr>
      <vt:lpstr>System Context Diagram</vt:lpstr>
      <vt:lpstr>Physic Perspective</vt:lpstr>
      <vt:lpstr>Static Perspective 1</vt:lpstr>
      <vt:lpstr>Static Perspective 2</vt:lpstr>
      <vt:lpstr>Static Perspective 3</vt:lpstr>
      <vt:lpstr>Static Perspective 4</vt:lpstr>
      <vt:lpstr>Data Model</vt:lpstr>
      <vt:lpstr>Dynamic Perspective 1</vt:lpstr>
      <vt:lpstr>Dynamic Perspective 2</vt:lpstr>
      <vt:lpstr>Dynamic Perspective 3</vt:lpstr>
      <vt:lpstr>Dynamic Perspective 4</vt:lpstr>
      <vt:lpstr>Dynamic Perspective 5</vt:lpstr>
      <vt:lpstr>Mapping View</vt:lpstr>
      <vt:lpstr>Contents</vt:lpstr>
      <vt:lpstr>Activities Diagram</vt:lpstr>
      <vt:lpstr>Activities Diagram</vt:lpstr>
      <vt:lpstr>Activities Diagram</vt:lpstr>
      <vt:lpstr>Activities Diagram</vt:lpstr>
      <vt:lpstr>Sequence Diagram</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Measurement and Analysis</dc:title>
  <dc:creator>VOTINH</dc:creator>
  <cp:lastModifiedBy>HaThanh</cp:lastModifiedBy>
  <cp:revision>107</cp:revision>
  <dcterms:created xsi:type="dcterms:W3CDTF">2012-04-13T17:02:02Z</dcterms:created>
  <dcterms:modified xsi:type="dcterms:W3CDTF">2012-08-13T08:39:24Z</dcterms:modified>
</cp:coreProperties>
</file>

<file path=docProps/thumbnail.jpeg>
</file>